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notesMasterIdLst>
    <p:notesMasterId r:id="rId17"/>
  </p:notesMasterIdLst>
  <p:sldIdLst>
    <p:sldId id="256" r:id="rId2"/>
    <p:sldId id="277" r:id="rId3"/>
    <p:sldId id="273" r:id="rId4"/>
    <p:sldId id="259" r:id="rId5"/>
    <p:sldId id="258" r:id="rId6"/>
    <p:sldId id="272" r:id="rId7"/>
    <p:sldId id="274" r:id="rId8"/>
    <p:sldId id="280" r:id="rId9"/>
    <p:sldId id="264" r:id="rId10"/>
    <p:sldId id="279" r:id="rId11"/>
    <p:sldId id="278" r:id="rId12"/>
    <p:sldId id="270" r:id="rId13"/>
    <p:sldId id="281" r:id="rId14"/>
    <p:sldId id="271" r:id="rId15"/>
    <p:sldId id="269" r:id="rId16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FF"/>
    <a:srgbClr val="FF0066"/>
    <a:srgbClr val="66FF33"/>
    <a:srgbClr val="66FFFF"/>
    <a:srgbClr val="FF99C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73413" autoAdjust="0"/>
  </p:normalViewPr>
  <p:slideViewPr>
    <p:cSldViewPr>
      <p:cViewPr>
        <p:scale>
          <a:sx n="50" d="100"/>
          <a:sy n="50" d="100"/>
        </p:scale>
        <p:origin x="-2106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C00000"/>
                </a:solidFill>
              </a:defRPr>
            </a:pPr>
            <a:r>
              <a:rPr lang="ru-RU" dirty="0">
                <a:solidFill>
                  <a:srgbClr val="C00000"/>
                </a:solidFill>
              </a:rPr>
              <a:t>Структура муниципальных образований по финансированию в 2016 году мер по созданию условий для оказания медицинской помощи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044753086419753"/>
          <c:y val="0.33910234134191808"/>
          <c:w val="0.66975308641975306"/>
          <c:h val="0.49816460961701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муниципальных образований по финансированию мер по созданию условий для оказания медиицнской помощи</c:v>
                </c:pt>
              </c:strCache>
            </c:strRef>
          </c:tx>
          <c:explosion val="10"/>
          <c:dLbls>
            <c:dLbl>
              <c:idx val="0"/>
              <c:layout>
                <c:manualLayout>
                  <c:x val="-1.0698332847282978E-2"/>
                  <c:y val="-7.47297457905194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06-4A0F-A460-D97D1D5967A0}"/>
                </c:ext>
              </c:extLst>
            </c:dLbl>
            <c:dLbl>
              <c:idx val="1"/>
              <c:layout>
                <c:manualLayout>
                  <c:x val="-3.5091742004471661E-2"/>
                  <c:y val="6.83229964112514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06-4A0F-A460-D97D1D5967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нет финансирования</c:v>
                </c:pt>
                <c:pt idx="1">
                  <c:v>финансирование выделено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</c:v>
                </c:pt>
                <c:pt idx="1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B06-4A0F-A460-D97D1D5967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81151735828642E-2"/>
          <c:y val="3.0535535175277864E-2"/>
          <c:w val="0.90738338661295703"/>
          <c:h val="0.68129675732430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Лист1!$A$2:$A$25</c:f>
              <c:strCache>
                <c:ptCount val="24"/>
                <c:pt idx="0">
                  <c:v>Бодайбинский р-н</c:v>
                </c:pt>
                <c:pt idx="1">
                  <c:v>Усть-Кутский р-н</c:v>
                </c:pt>
                <c:pt idx="2">
                  <c:v>Братский р-н</c:v>
                </c:pt>
                <c:pt idx="3">
                  <c:v>г.Тулун</c:v>
                </c:pt>
                <c:pt idx="4">
                  <c:v>Куйтунский р-н</c:v>
                </c:pt>
                <c:pt idx="5">
                  <c:v>г. Братск                 </c:v>
                </c:pt>
                <c:pt idx="6">
                  <c:v>Боханский р-н</c:v>
                </c:pt>
                <c:pt idx="7">
                  <c:v>Шелеховский р-н</c:v>
                </c:pt>
                <c:pt idx="8">
                  <c:v>Аларский р-н</c:v>
                </c:pt>
                <c:pt idx="9">
                  <c:v>г. Иркутск            </c:v>
                </c:pt>
                <c:pt idx="10">
                  <c:v>г. Усть-Илимск+р-н</c:v>
                </c:pt>
                <c:pt idx="11">
                  <c:v> г. Усолье-Сиб.+р-н</c:v>
                </c:pt>
                <c:pt idx="12">
                  <c:v>г. Саянск                </c:v>
                </c:pt>
                <c:pt idx="13">
                  <c:v>г. Ангарск + р-н</c:v>
                </c:pt>
                <c:pt idx="14">
                  <c:v>Мамско-Чуйский р-н</c:v>
                </c:pt>
                <c:pt idx="15">
                  <c:v>Чунский р-н</c:v>
                </c:pt>
                <c:pt idx="16">
                  <c:v>Ольхонский р-н</c:v>
                </c:pt>
                <c:pt idx="17">
                  <c:v>Качугский р-н</c:v>
                </c:pt>
                <c:pt idx="18">
                  <c:v>Усть-Удинский р-н</c:v>
                </c:pt>
                <c:pt idx="19">
                  <c:v>г. Зима+ р-н</c:v>
                </c:pt>
                <c:pt idx="20">
                  <c:v>Баяндаевский р-н</c:v>
                </c:pt>
                <c:pt idx="21">
                  <c:v>г. Свирск                </c:v>
                </c:pt>
                <c:pt idx="22">
                  <c:v>Тулунский р-н</c:v>
                </c:pt>
                <c:pt idx="23">
                  <c:v>Нижнеилимский р-н</c:v>
                </c:pt>
              </c:strCache>
            </c:strRef>
          </c:cat>
          <c:val>
            <c:numRef>
              <c:f>Лист1!$B$2:$B$25</c:f>
              <c:numCache>
                <c:formatCode>0</c:formatCode>
                <c:ptCount val="24"/>
                <c:pt idx="0">
                  <c:v>52.573722697509922</c:v>
                </c:pt>
                <c:pt idx="1">
                  <c:v>52.162940179029135</c:v>
                </c:pt>
                <c:pt idx="2">
                  <c:v>39.578571826746199</c:v>
                </c:pt>
                <c:pt idx="3">
                  <c:v>37.897642104261337</c:v>
                </c:pt>
                <c:pt idx="4">
                  <c:v>35.200000000000003</c:v>
                </c:pt>
                <c:pt idx="5">
                  <c:v>31.794696017569919</c:v>
                </c:pt>
                <c:pt idx="6">
                  <c:v>26.746746746746744</c:v>
                </c:pt>
                <c:pt idx="7">
                  <c:v>25.978874663596908</c:v>
                </c:pt>
                <c:pt idx="8">
                  <c:v>20.421689640267036</c:v>
                </c:pt>
                <c:pt idx="9">
                  <c:v>19.900048218107106</c:v>
                </c:pt>
                <c:pt idx="10">
                  <c:v>18.749621983427755</c:v>
                </c:pt>
                <c:pt idx="11">
                  <c:v>15.302447472069392</c:v>
                </c:pt>
                <c:pt idx="12">
                  <c:v>14.632139275336231</c:v>
                </c:pt>
                <c:pt idx="13">
                  <c:v>12.401178758963827</c:v>
                </c:pt>
                <c:pt idx="14">
                  <c:v>12.17352810978309</c:v>
                </c:pt>
                <c:pt idx="15">
                  <c:v>11.59607970097419</c:v>
                </c:pt>
                <c:pt idx="16">
                  <c:v>11.549769004619909</c:v>
                </c:pt>
                <c:pt idx="17">
                  <c:v>11.10656456421348</c:v>
                </c:pt>
                <c:pt idx="18">
                  <c:v>10.832671336751643</c:v>
                </c:pt>
                <c:pt idx="19">
                  <c:v>10.332070623158547</c:v>
                </c:pt>
                <c:pt idx="20">
                  <c:v>4.5330915684496826</c:v>
                </c:pt>
                <c:pt idx="21">
                  <c:v>4.1685614673336362</c:v>
                </c:pt>
                <c:pt idx="22">
                  <c:v>1.917692632224907</c:v>
                </c:pt>
                <c:pt idx="23" formatCode="0.0">
                  <c:v>0.19764798893171262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FF9-4909-8364-8A94544A50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shape val="box"/>
        <c:axId val="167810944"/>
        <c:axId val="167812480"/>
        <c:axId val="0"/>
      </c:bar3DChart>
      <c:catAx>
        <c:axId val="167810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812480"/>
        <c:crosses val="autoZero"/>
        <c:auto val="1"/>
        <c:lblAlgn val="ctr"/>
        <c:lblOffset val="100"/>
        <c:tickLblSkip val="1"/>
        <c:noMultiLvlLbl val="0"/>
      </c:catAx>
      <c:valAx>
        <c:axId val="167812480"/>
        <c:scaling>
          <c:orientation val="minMax"/>
        </c:scaling>
        <c:delete val="0"/>
        <c:axPos val="l"/>
        <c:majorGridlines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67810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FF0000"/>
                </a:solidFill>
              </a:defRPr>
            </a:pPr>
            <a:r>
              <a:rPr lang="ru-RU" sz="1200" dirty="0">
                <a:solidFill>
                  <a:srgbClr val="FF0000"/>
                </a:solidFill>
              </a:rPr>
              <a:t>Количество муниципальных образований, предоставляющих меры социальной поддержки</a:t>
            </a:r>
          </a:p>
        </c:rich>
      </c:tx>
      <c:layout>
        <c:manualLayout>
          <c:xMode val="edge"/>
          <c:yMode val="edge"/>
          <c:x val="0.19513191110366482"/>
          <c:y val="3.5726743858938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0116846336070183E-2"/>
          <c:y val="0.20238684655691713"/>
          <c:w val="0.94423749063724105"/>
          <c:h val="0.474087795894331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71450" prst="convex"/>
            </a:sp3d>
          </c:spPr>
          <c:invertIfNegative val="0"/>
          <c:dPt>
            <c:idx val="0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80C-45BF-A7C2-90588B601D25}"/>
              </c:ext>
            </c:extLst>
          </c:dPt>
          <c:dPt>
            <c:idx val="1"/>
            <c:invertIfNegative val="0"/>
            <c:bubble3D val="0"/>
            <c:spPr>
              <a:blipFill>
                <a:blip xmlns:r="http://schemas.openxmlformats.org/officeDocument/2006/relationships" r:embed="rId2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80C-45BF-A7C2-90588B601D25}"/>
              </c:ext>
            </c:extLst>
          </c:dPt>
          <c:dPt>
            <c:idx val="2"/>
            <c:invertIfNegative val="0"/>
            <c:bubble3D val="0"/>
            <c:spPr>
              <a:blipFill>
                <a:blip xmlns:r="http://schemas.openxmlformats.org/officeDocument/2006/relationships" r:embed="rId3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80C-45BF-A7C2-90588B601D25}"/>
              </c:ext>
            </c:extLst>
          </c:dPt>
          <c:dPt>
            <c:idx val="3"/>
            <c:invertIfNegative val="0"/>
            <c:bubble3D val="0"/>
            <c:spPr>
              <a:blipFill>
                <a:blip xmlns:r="http://schemas.openxmlformats.org/officeDocument/2006/relationships" r:embed="rId4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80C-45BF-A7C2-90588B601D25}"/>
              </c:ext>
            </c:extLst>
          </c:dPt>
          <c:dPt>
            <c:idx val="4"/>
            <c:invertIfNegative val="0"/>
            <c:bubble3D val="0"/>
            <c:spPr>
              <a:blipFill>
                <a:blip xmlns:r="http://schemas.openxmlformats.org/officeDocument/2006/relationships" r:embed="rId5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80C-45BF-A7C2-90588B601D25}"/>
              </c:ext>
            </c:extLst>
          </c:dPt>
          <c:dPt>
            <c:idx val="5"/>
            <c:invertIfNegative val="0"/>
            <c:bubble3D val="0"/>
            <c:spPr>
              <a:blipFill>
                <a:blip xmlns:r="http://schemas.openxmlformats.org/officeDocument/2006/relationships" r:embed="rId6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80C-45BF-A7C2-90588B601D25}"/>
              </c:ext>
            </c:extLst>
          </c:dPt>
          <c:dPt>
            <c:idx val="6"/>
            <c:invertIfNegative val="0"/>
            <c:bubble3D val="0"/>
            <c:spPr>
              <a:blipFill>
                <a:blip xmlns:r="http://schemas.openxmlformats.org/officeDocument/2006/relationships" r:embed="rId7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780C-45BF-A7C2-90588B601D25}"/>
              </c:ext>
            </c:extLst>
          </c:dPt>
          <c:dPt>
            <c:idx val="7"/>
            <c:invertIfNegative val="0"/>
            <c:bubble3D val="0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780C-45BF-A7C2-90588B601D25}"/>
              </c:ext>
            </c:extLst>
          </c:dPt>
          <c:dPt>
            <c:idx val="8"/>
            <c:invertIfNegative val="0"/>
            <c:bubble3D val="0"/>
            <c:spPr>
              <a:blipFill>
                <a:blip xmlns:r="http://schemas.openxmlformats.org/officeDocument/2006/relationships" r:embed="rId8"/>
                <a:tile tx="0" ty="0" sx="100000" sy="100000" flip="none" algn="tl"/>
              </a:blipFill>
              <a:scene3d>
                <a:camera prst="orthographicFront"/>
                <a:lightRig rig="threePt" dir="t"/>
              </a:scene3d>
              <a:sp3d>
                <a:bevelT w="171450" prst="convex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780C-45BF-A7C2-90588B601D2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Служебное жилье</c:v>
                </c:pt>
                <c:pt idx="1">
                  <c:v>Единовременные выплаты</c:v>
                </c:pt>
                <c:pt idx="2">
                  <c:v>Земельные участки</c:v>
                </c:pt>
                <c:pt idx="3">
                  <c:v>Найм жилья</c:v>
                </c:pt>
                <c:pt idx="4">
                  <c:v>Компенсация затрат на покупку жилья</c:v>
                </c:pt>
                <c:pt idx="5">
                  <c:v>Оплата за обучение</c:v>
                </c:pt>
                <c:pt idx="6">
                  <c:v>Субсидии на строительство</c:v>
                </c:pt>
                <c:pt idx="7">
                  <c:v>Компенсация затрат на отдых</c:v>
                </c:pt>
                <c:pt idx="8">
                  <c:v>Предоставление мест для детей в ДШО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29</c:v>
                </c:pt>
                <c:pt idx="1">
                  <c:v>27</c:v>
                </c:pt>
                <c:pt idx="2">
                  <c:v>13</c:v>
                </c:pt>
                <c:pt idx="3">
                  <c:v>12</c:v>
                </c:pt>
                <c:pt idx="4">
                  <c:v>6</c:v>
                </c:pt>
                <c:pt idx="5">
                  <c:v>6</c:v>
                </c:pt>
                <c:pt idx="6">
                  <c:v>2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780C-45BF-A7C2-90588B601D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167415808"/>
        <c:axId val="167417344"/>
      </c:barChart>
      <c:catAx>
        <c:axId val="167415808"/>
        <c:scaling>
          <c:orientation val="minMax"/>
        </c:scaling>
        <c:delete val="0"/>
        <c:axPos val="b"/>
        <c:numFmt formatCode="General" sourceLinked="0"/>
        <c:majorTickMark val="out"/>
        <c:minorTickMark val="in"/>
        <c:tickLblPos val="low"/>
        <c:txPr>
          <a:bodyPr rot="0" vert="horz" anchor="ctr" anchorCtr="0"/>
          <a:lstStyle/>
          <a:p>
            <a:pPr>
              <a:defRPr sz="1100" b="0">
                <a:solidFill>
                  <a:srgbClr val="000000"/>
                </a:solidFill>
                <a:latin typeface="Arial Narrow" pitchFamily="34" charset="0"/>
              </a:defRPr>
            </a:pPr>
            <a:endParaRPr lang="ru-RU"/>
          </a:p>
        </c:txPr>
        <c:crossAx val="167417344"/>
        <c:crosses val="autoZero"/>
        <c:auto val="1"/>
        <c:lblAlgn val="ctr"/>
        <c:lblOffset val="100"/>
        <c:tickLblSkip val="1"/>
        <c:noMultiLvlLbl val="0"/>
      </c:catAx>
      <c:valAx>
        <c:axId val="1674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67415808"/>
        <c:crossesAt val="1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9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56550065865694E-2"/>
          <c:y val="0"/>
          <c:w val="0.9848433315671139"/>
          <c:h val="0.990023652766439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"/>
          <c:dPt>
            <c:idx val="0"/>
            <c:bubble3D val="0"/>
            <c:spPr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59E1-4EC6-94E3-5D4BA0F34D9C}"/>
              </c:ext>
            </c:extLst>
          </c:dPt>
          <c:dPt>
            <c:idx val="1"/>
            <c:bubble3D val="0"/>
            <c:spPr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9E1-4EC6-94E3-5D4BA0F34D9C}"/>
              </c:ext>
            </c:extLst>
          </c:dPt>
          <c:dLbls>
            <c:dLbl>
              <c:idx val="0"/>
              <c:layout>
                <c:manualLayout>
                  <c:x val="-0.35288454070008285"/>
                  <c:y val="-0.1286180466321352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</a:defRPr>
                    </a:pPr>
                    <a:r>
                      <a:rPr lang="ru-RU" sz="800" b="1" dirty="0">
                        <a:solidFill>
                          <a:schemeClr val="bg1"/>
                        </a:solidFill>
                      </a:rPr>
                      <a:t>программы разработаны ; </a:t>
                    </a:r>
                    <a:br>
                      <a:rPr lang="ru-RU" sz="800" b="1" dirty="0">
                        <a:solidFill>
                          <a:schemeClr val="bg1"/>
                        </a:solidFill>
                      </a:rPr>
                    </a:br>
                    <a:r>
                      <a:rPr lang="ru-RU" sz="800" b="1" dirty="0">
                        <a:solidFill>
                          <a:schemeClr val="bg1"/>
                        </a:solidFill>
                      </a:rPr>
                      <a:t>31; </a:t>
                    </a:r>
                    <a:br>
                      <a:rPr lang="ru-RU" sz="800" b="1" dirty="0">
                        <a:solidFill>
                          <a:schemeClr val="bg1"/>
                        </a:solidFill>
                      </a:rPr>
                    </a:br>
                    <a:r>
                      <a:rPr lang="ru-RU" sz="800" b="1" dirty="0">
                        <a:solidFill>
                          <a:schemeClr val="bg1"/>
                        </a:solidFill>
                      </a:rPr>
                      <a:t>74%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E1-4EC6-94E3-5D4BA0F34D9C}"/>
                </c:ext>
              </c:extLst>
            </c:dLbl>
            <c:dLbl>
              <c:idx val="1"/>
              <c:layout>
                <c:manualLayout>
                  <c:x val="0.28643624078216612"/>
                  <c:y val="7.891675482112293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bg1"/>
                        </a:solidFill>
                      </a:defRPr>
                    </a:pPr>
                    <a:r>
                      <a:rPr lang="ru-RU" sz="800" b="1" dirty="0">
                        <a:solidFill>
                          <a:schemeClr val="bg1"/>
                        </a:solidFill>
                      </a:rPr>
                      <a:t>программы отсутствуют; 11; 26%</a:t>
                    </a:r>
                    <a:endParaRPr lang="ru-RU" b="1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E1-4EC6-94E3-5D4BA0F34D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/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программы разработаны </c:v>
                </c:pt>
                <c:pt idx="1">
                  <c:v>программы отсутствуют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9E1-4EC6-94E3-5D4BA0F34D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1" dirty="0">
                <a:solidFill>
                  <a:srgbClr val="FF0000"/>
                </a:solidFill>
              </a:rPr>
              <a:t>Количество</a:t>
            </a:r>
            <a:r>
              <a:rPr lang="ru-RU" sz="1800" b="1" baseline="0" dirty="0">
                <a:solidFill>
                  <a:srgbClr val="FF0000"/>
                </a:solidFill>
              </a:rPr>
              <a:t> ДХ</a:t>
            </a:r>
          </a:p>
        </c:rich>
      </c:tx>
      <c:layout>
        <c:manualLayout>
          <c:xMode val="edge"/>
          <c:yMode val="edge"/>
          <c:x val="0.27600652447937996"/>
          <c:y val="4.407091895030742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7.1632190629339967E-3"/>
          <c:w val="0.93903340925359535"/>
          <c:h val="0.965087432870572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кол-во открытых ДХ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149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701-4B15-AD00-D253181247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кол-во неоткрытых ДХ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701-4B15-AD00-D25318124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86786560"/>
        <c:axId val="186788096"/>
        <c:axId val="0"/>
      </c:bar3DChart>
      <c:catAx>
        <c:axId val="18678656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86788096"/>
        <c:crosses val="autoZero"/>
        <c:auto val="1"/>
        <c:lblAlgn val="ctr"/>
        <c:lblOffset val="100"/>
        <c:noMultiLvlLbl val="0"/>
      </c:catAx>
      <c:valAx>
        <c:axId val="186788096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867865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787777479806743"/>
          <c:y val="0.914193052889131"/>
          <c:w val="0.65744031671632941"/>
          <c:h val="4.9589581236417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</a:rPr>
              <a:t>Причины не открытия ДХ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1783929344575336E-2"/>
          <c:y val="5.6215421586744321E-2"/>
          <c:w val="0.93643214131084929"/>
          <c:h val="0.608126505466649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отказ населения</c:v>
                </c:pt>
              </c:strCache>
            </c:strRef>
          </c:tx>
          <c:spPr>
            <a:solidFill>
              <a:srgbClr val="FF6699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Причины неоткрытия ДХ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0B-4811-A452-8798534AB9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НП расположен менее 6 км от МО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Причины неоткрытия ДХ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0B-4811-A452-8798534AB9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нет проживающих в НП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Причины неоткрытия ДХ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0B-4811-A452-8798534AB9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2813312"/>
        <c:axId val="192815104"/>
      </c:barChart>
      <c:catAx>
        <c:axId val="1928133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2815104"/>
        <c:crosses val="autoZero"/>
        <c:auto val="1"/>
        <c:lblAlgn val="ctr"/>
        <c:lblOffset val="100"/>
        <c:noMultiLvlLbl val="0"/>
      </c:catAx>
      <c:valAx>
        <c:axId val="192815104"/>
        <c:scaling>
          <c:orientation val="minMax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813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pPr>
            <a:r>
              <a:rPr lang="ru-RU" sz="1400" b="1" dirty="0">
                <a:solidFill>
                  <a:srgbClr val="C00000"/>
                </a:solidFill>
              </a:rPr>
              <a:t>Обеспечение</a:t>
            </a:r>
            <a:r>
              <a:rPr lang="ru-RU" sz="1400" b="1" baseline="0" dirty="0">
                <a:solidFill>
                  <a:srgbClr val="C00000"/>
                </a:solidFill>
              </a:rPr>
              <a:t> ДХ</a:t>
            </a:r>
            <a:endParaRPr lang="ru-RU" sz="1400" b="1" dirty="0">
              <a:solidFill>
                <a:srgbClr val="C00000"/>
              </a:solidFill>
            </a:endParaRPr>
          </a:p>
        </c:rich>
      </c:tx>
      <c:layout>
        <c:manualLayout>
          <c:xMode val="edge"/>
          <c:yMode val="edge"/>
          <c:x val="0.23685762327147969"/>
          <c:y val="9.743126109453488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219368921792225"/>
          <c:y val="0.11668159401536493"/>
          <c:w val="0.866349369312163"/>
          <c:h val="0.761978226530763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33350" prst="angle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33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B00B-4BB3-9E9A-F7FAD1D13DC6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33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00B-4BB3-9E9A-F7FAD1D13D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33350" prst="angl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00B-4BB3-9E9A-F7FAD1D13DC6}"/>
              </c:ext>
            </c:extLst>
          </c:dPt>
          <c:dLbls>
            <c:dLbl>
              <c:idx val="0"/>
              <c:layout>
                <c:manualLayout>
                  <c:x val="-2.8540029312669251E-17"/>
                  <c:y val="0.159085870043128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0B-4BB3-9E9A-F7FAD1D13DC6}"/>
                </c:ext>
              </c:extLst>
            </c:dLbl>
            <c:dLbl>
              <c:idx val="1"/>
              <c:layout>
                <c:manualLayout>
                  <c:x val="-6.2269874202596264E-3"/>
                  <c:y val="0.152722435241403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0B-4BB3-9E9A-F7FAD1D13DC6}"/>
                </c:ext>
              </c:extLst>
            </c:dLbl>
            <c:dLbl>
              <c:idx val="2"/>
              <c:layout>
                <c:manualLayout>
                  <c:x val="-9.34048113038944E-3"/>
                  <c:y val="0.1121894614058759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00B-4BB3-9E9A-F7FAD1D13D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оснащено аптечками</c:v>
                </c:pt>
                <c:pt idx="1">
                  <c:v>проведено обучение</c:v>
                </c:pt>
                <c:pt idx="2">
                  <c:v>оснащено связью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149</c:v>
                </c:pt>
                <c:pt idx="1">
                  <c:v>149</c:v>
                </c:pt>
                <c:pt idx="2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0B-4BB3-9E9A-F7FAD1D13D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9"/>
        <c:axId val="192958848"/>
        <c:axId val="192960384"/>
      </c:barChart>
      <c:catAx>
        <c:axId val="192958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960384"/>
        <c:crosses val="autoZero"/>
        <c:auto val="1"/>
        <c:lblAlgn val="ctr"/>
        <c:lblOffset val="100"/>
        <c:noMultiLvlLbl val="0"/>
      </c:catAx>
      <c:valAx>
        <c:axId val="1929603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929588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1FFAE1-0205-4063-B301-14DE16A37315}" type="doc">
      <dgm:prSet loTypeId="urn:microsoft.com/office/officeart/2009/3/layout/RandomtoResultProcess" loCatId="process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29191F8A-3B4A-428B-8591-E86832B89DD8}">
      <dgm:prSet phldrT="[Текст]" custT="1"/>
      <dgm:spPr/>
      <dgm:t>
        <a:bodyPr/>
        <a:lstStyle/>
        <a:p>
          <a:r>
            <a:rPr lang="ru-RU" sz="3600" dirty="0"/>
            <a:t>Цель</a:t>
          </a:r>
        </a:p>
      </dgm:t>
    </dgm:pt>
    <dgm:pt modelId="{EC84A894-7E74-4F11-8F2A-BA27491B7D87}" type="parTrans" cxnId="{1A9F7244-2FC5-4D67-B9EF-B303B2B4DD08}">
      <dgm:prSet/>
      <dgm:spPr/>
      <dgm:t>
        <a:bodyPr/>
        <a:lstStyle/>
        <a:p>
          <a:endParaRPr lang="ru-RU"/>
        </a:p>
      </dgm:t>
    </dgm:pt>
    <dgm:pt modelId="{379F3A8D-1968-4CAE-8FDD-4D42DA7C3F04}" type="sibTrans" cxnId="{1A9F7244-2FC5-4D67-B9EF-B303B2B4DD08}">
      <dgm:prSet/>
      <dgm:spPr/>
      <dgm:t>
        <a:bodyPr/>
        <a:lstStyle/>
        <a:p>
          <a:endParaRPr lang="ru-RU"/>
        </a:p>
      </dgm:t>
    </dgm:pt>
    <dgm:pt modelId="{6BBAF5F2-4381-4E44-BA94-01D531116CB5}">
      <dgm:prSet phldrT="[Текст]"/>
      <dgm:spPr/>
      <dgm:t>
        <a:bodyPr/>
        <a:lstStyle/>
        <a:p>
          <a:r>
            <a:rPr lang="ru-RU" dirty="0"/>
            <a:t>оказание населению доступной, качественной медицинской помощи, улучшение состояния здоровья общества в целом и каждого гражданина в отдельности</a:t>
          </a:r>
        </a:p>
      </dgm:t>
    </dgm:pt>
    <dgm:pt modelId="{D14FE7F5-7FCB-45ED-B742-BB7B3BF58B6C}" type="parTrans" cxnId="{630DD807-8BC9-4988-ACD7-24A95846B82D}">
      <dgm:prSet/>
      <dgm:spPr/>
      <dgm:t>
        <a:bodyPr/>
        <a:lstStyle/>
        <a:p>
          <a:endParaRPr lang="ru-RU"/>
        </a:p>
      </dgm:t>
    </dgm:pt>
    <dgm:pt modelId="{F72A2D09-AA5E-45A1-B22B-67FAAE4053BD}" type="sibTrans" cxnId="{630DD807-8BC9-4988-ACD7-24A95846B82D}">
      <dgm:prSet/>
      <dgm:spPr/>
      <dgm:t>
        <a:bodyPr/>
        <a:lstStyle/>
        <a:p>
          <a:endParaRPr lang="ru-RU"/>
        </a:p>
      </dgm:t>
    </dgm:pt>
    <dgm:pt modelId="{A95CE6D1-B067-4C40-B3BD-3CAB772BF2D6}" type="pres">
      <dgm:prSet presAssocID="{A71FFAE1-0205-4063-B301-14DE16A37315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B51FA6B-46B7-439C-A1E0-69804A8B5C58}" type="pres">
      <dgm:prSet presAssocID="{29191F8A-3B4A-428B-8591-E86832B89DD8}" presName="chaos" presStyleCnt="0"/>
      <dgm:spPr/>
    </dgm:pt>
    <dgm:pt modelId="{82E16788-89F3-4FCE-9FFB-320EA4B5A9C8}" type="pres">
      <dgm:prSet presAssocID="{29191F8A-3B4A-428B-8591-E86832B89DD8}" presName="parTx1" presStyleLbl="revTx" presStyleIdx="0" presStyleCnt="1"/>
      <dgm:spPr/>
      <dgm:t>
        <a:bodyPr/>
        <a:lstStyle/>
        <a:p>
          <a:endParaRPr lang="ru-RU"/>
        </a:p>
      </dgm:t>
    </dgm:pt>
    <dgm:pt modelId="{D442C89C-E48E-4605-891C-F39774275511}" type="pres">
      <dgm:prSet presAssocID="{29191F8A-3B4A-428B-8591-E86832B89DD8}" presName="c1" presStyleLbl="node1" presStyleIdx="0" presStyleCnt="19"/>
      <dgm:spPr/>
    </dgm:pt>
    <dgm:pt modelId="{EC968AA9-B793-4C1F-B518-9619818C3E91}" type="pres">
      <dgm:prSet presAssocID="{29191F8A-3B4A-428B-8591-E86832B89DD8}" presName="c2" presStyleLbl="node1" presStyleIdx="1" presStyleCnt="19"/>
      <dgm:spPr/>
    </dgm:pt>
    <dgm:pt modelId="{21B25604-2E7B-43A5-9568-9BCCCD9AD9FB}" type="pres">
      <dgm:prSet presAssocID="{29191F8A-3B4A-428B-8591-E86832B89DD8}" presName="c3" presStyleLbl="node1" presStyleIdx="2" presStyleCnt="19"/>
      <dgm:spPr/>
    </dgm:pt>
    <dgm:pt modelId="{9198422C-4D5B-4E8B-90BB-733EC5A63703}" type="pres">
      <dgm:prSet presAssocID="{29191F8A-3B4A-428B-8591-E86832B89DD8}" presName="c4" presStyleLbl="node1" presStyleIdx="3" presStyleCnt="19"/>
      <dgm:spPr/>
    </dgm:pt>
    <dgm:pt modelId="{AEF514A8-667E-48F1-8898-119E61D7BBCB}" type="pres">
      <dgm:prSet presAssocID="{29191F8A-3B4A-428B-8591-E86832B89DD8}" presName="c5" presStyleLbl="node1" presStyleIdx="4" presStyleCnt="19"/>
      <dgm:spPr/>
    </dgm:pt>
    <dgm:pt modelId="{2AE9D043-416C-4B09-B513-15A47AA88726}" type="pres">
      <dgm:prSet presAssocID="{29191F8A-3B4A-428B-8591-E86832B89DD8}" presName="c6" presStyleLbl="node1" presStyleIdx="5" presStyleCnt="19"/>
      <dgm:spPr/>
    </dgm:pt>
    <dgm:pt modelId="{F749993E-51AD-448B-83AC-C28081C2D261}" type="pres">
      <dgm:prSet presAssocID="{29191F8A-3B4A-428B-8591-E86832B89DD8}" presName="c7" presStyleLbl="node1" presStyleIdx="6" presStyleCnt="19"/>
      <dgm:spPr/>
    </dgm:pt>
    <dgm:pt modelId="{226A70B3-5833-43CD-BFC6-9E94E85C4C0F}" type="pres">
      <dgm:prSet presAssocID="{29191F8A-3B4A-428B-8591-E86832B89DD8}" presName="c8" presStyleLbl="node1" presStyleIdx="7" presStyleCnt="19"/>
      <dgm:spPr/>
    </dgm:pt>
    <dgm:pt modelId="{D37B8E63-0808-4A23-A887-A1E31C4653BD}" type="pres">
      <dgm:prSet presAssocID="{29191F8A-3B4A-428B-8591-E86832B89DD8}" presName="c9" presStyleLbl="node1" presStyleIdx="8" presStyleCnt="19"/>
      <dgm:spPr/>
    </dgm:pt>
    <dgm:pt modelId="{21F02383-888C-4E9B-989D-8A45975C0A6A}" type="pres">
      <dgm:prSet presAssocID="{29191F8A-3B4A-428B-8591-E86832B89DD8}" presName="c10" presStyleLbl="node1" presStyleIdx="9" presStyleCnt="19"/>
      <dgm:spPr/>
    </dgm:pt>
    <dgm:pt modelId="{FE651434-4A95-432C-8179-44E8261E42A3}" type="pres">
      <dgm:prSet presAssocID="{29191F8A-3B4A-428B-8591-E86832B89DD8}" presName="c11" presStyleLbl="node1" presStyleIdx="10" presStyleCnt="19"/>
      <dgm:spPr/>
    </dgm:pt>
    <dgm:pt modelId="{6D2C4607-141C-4507-8F93-99109459BE74}" type="pres">
      <dgm:prSet presAssocID="{29191F8A-3B4A-428B-8591-E86832B89DD8}" presName="c12" presStyleLbl="node1" presStyleIdx="11" presStyleCnt="19"/>
      <dgm:spPr/>
    </dgm:pt>
    <dgm:pt modelId="{47CE23B6-122D-410C-8124-515A0BA0A3C5}" type="pres">
      <dgm:prSet presAssocID="{29191F8A-3B4A-428B-8591-E86832B89DD8}" presName="c13" presStyleLbl="node1" presStyleIdx="12" presStyleCnt="19"/>
      <dgm:spPr/>
    </dgm:pt>
    <dgm:pt modelId="{3FE88B1F-5EE2-4D6B-8733-84CF24653C43}" type="pres">
      <dgm:prSet presAssocID="{29191F8A-3B4A-428B-8591-E86832B89DD8}" presName="c14" presStyleLbl="node1" presStyleIdx="13" presStyleCnt="19"/>
      <dgm:spPr/>
    </dgm:pt>
    <dgm:pt modelId="{DF0CBAB9-E48F-4D66-98C7-F94B23916511}" type="pres">
      <dgm:prSet presAssocID="{29191F8A-3B4A-428B-8591-E86832B89DD8}" presName="c15" presStyleLbl="node1" presStyleIdx="14" presStyleCnt="19"/>
      <dgm:spPr/>
    </dgm:pt>
    <dgm:pt modelId="{AA793808-0944-4D1A-913A-25DE59C374ED}" type="pres">
      <dgm:prSet presAssocID="{29191F8A-3B4A-428B-8591-E86832B89DD8}" presName="c16" presStyleLbl="node1" presStyleIdx="15" presStyleCnt="19"/>
      <dgm:spPr/>
    </dgm:pt>
    <dgm:pt modelId="{968DF724-129F-46E1-95C7-E7A41731D20E}" type="pres">
      <dgm:prSet presAssocID="{29191F8A-3B4A-428B-8591-E86832B89DD8}" presName="c17" presStyleLbl="node1" presStyleIdx="16" presStyleCnt="19"/>
      <dgm:spPr/>
    </dgm:pt>
    <dgm:pt modelId="{22B8CA72-9D68-4D54-997D-4E2DCFEDA6F2}" type="pres">
      <dgm:prSet presAssocID="{29191F8A-3B4A-428B-8591-E86832B89DD8}" presName="c18" presStyleLbl="node1" presStyleIdx="17" presStyleCnt="19"/>
      <dgm:spPr/>
    </dgm:pt>
    <dgm:pt modelId="{081197B5-6451-43F1-B25E-FCBB883C7937}" type="pres">
      <dgm:prSet presAssocID="{379F3A8D-1968-4CAE-8FDD-4D42DA7C3F04}" presName="chevronComposite1" presStyleCnt="0"/>
      <dgm:spPr/>
    </dgm:pt>
    <dgm:pt modelId="{94FAF9F2-B956-40D6-8BF5-263E4BCB504F}" type="pres">
      <dgm:prSet presAssocID="{379F3A8D-1968-4CAE-8FDD-4D42DA7C3F04}" presName="chevron1" presStyleLbl="sibTrans2D1" presStyleIdx="0" presStyleCnt="2"/>
      <dgm:spPr/>
    </dgm:pt>
    <dgm:pt modelId="{83C20C99-1FC7-4EF1-81FC-4D0EEDEFB33C}" type="pres">
      <dgm:prSet presAssocID="{379F3A8D-1968-4CAE-8FDD-4D42DA7C3F04}" presName="spChevron1" presStyleCnt="0"/>
      <dgm:spPr/>
    </dgm:pt>
    <dgm:pt modelId="{E9D4F804-2FA0-4E73-B5A9-9634270EE651}" type="pres">
      <dgm:prSet presAssocID="{379F3A8D-1968-4CAE-8FDD-4D42DA7C3F04}" presName="overlap" presStyleCnt="0"/>
      <dgm:spPr/>
    </dgm:pt>
    <dgm:pt modelId="{ED970000-DC4C-4395-8E11-784428F732C1}" type="pres">
      <dgm:prSet presAssocID="{379F3A8D-1968-4CAE-8FDD-4D42DA7C3F04}" presName="chevronComposite2" presStyleCnt="0"/>
      <dgm:spPr/>
    </dgm:pt>
    <dgm:pt modelId="{5834C441-6F81-4FC6-AB14-CA177359AFA8}" type="pres">
      <dgm:prSet presAssocID="{379F3A8D-1968-4CAE-8FDD-4D42DA7C3F04}" presName="chevron2" presStyleLbl="sibTrans2D1" presStyleIdx="1" presStyleCnt="2"/>
      <dgm:spPr/>
    </dgm:pt>
    <dgm:pt modelId="{6870D334-4709-46BF-9D4C-9771B64B183B}" type="pres">
      <dgm:prSet presAssocID="{379F3A8D-1968-4CAE-8FDD-4D42DA7C3F04}" presName="spChevron2" presStyleCnt="0"/>
      <dgm:spPr/>
    </dgm:pt>
    <dgm:pt modelId="{7451F393-C3EF-44E2-98D9-409CB288E661}" type="pres">
      <dgm:prSet presAssocID="{6BBAF5F2-4381-4E44-BA94-01D531116CB5}" presName="last" presStyleCnt="0"/>
      <dgm:spPr/>
    </dgm:pt>
    <dgm:pt modelId="{F7708A8B-2685-4510-AC0B-9B64B0B4A9FC}" type="pres">
      <dgm:prSet presAssocID="{6BBAF5F2-4381-4E44-BA94-01D531116CB5}" presName="circleTx" presStyleLbl="node1" presStyleIdx="18" presStyleCnt="19" custScaleX="147780" custScaleY="183478" custLinFactNeighborX="1662" custLinFactNeighborY="-27031"/>
      <dgm:spPr/>
      <dgm:t>
        <a:bodyPr/>
        <a:lstStyle/>
        <a:p>
          <a:endParaRPr lang="ru-RU"/>
        </a:p>
      </dgm:t>
    </dgm:pt>
    <dgm:pt modelId="{BFC355C9-3A5D-4416-B5F0-F9F9504355BB}" type="pres">
      <dgm:prSet presAssocID="{6BBAF5F2-4381-4E44-BA94-01D531116CB5}" presName="spN" presStyleCnt="0"/>
      <dgm:spPr/>
    </dgm:pt>
  </dgm:ptLst>
  <dgm:cxnLst>
    <dgm:cxn modelId="{1A9F7244-2FC5-4D67-B9EF-B303B2B4DD08}" srcId="{A71FFAE1-0205-4063-B301-14DE16A37315}" destId="{29191F8A-3B4A-428B-8591-E86832B89DD8}" srcOrd="0" destOrd="0" parTransId="{EC84A894-7E74-4F11-8F2A-BA27491B7D87}" sibTransId="{379F3A8D-1968-4CAE-8FDD-4D42DA7C3F04}"/>
    <dgm:cxn modelId="{7A347954-1D93-4C4B-A530-E2F70D6B196E}" type="presOf" srcId="{A71FFAE1-0205-4063-B301-14DE16A37315}" destId="{A95CE6D1-B067-4C40-B3BD-3CAB772BF2D6}" srcOrd="0" destOrd="0" presId="urn:microsoft.com/office/officeart/2009/3/layout/RandomtoResultProcess"/>
    <dgm:cxn modelId="{630DD807-8BC9-4988-ACD7-24A95846B82D}" srcId="{A71FFAE1-0205-4063-B301-14DE16A37315}" destId="{6BBAF5F2-4381-4E44-BA94-01D531116CB5}" srcOrd="1" destOrd="0" parTransId="{D14FE7F5-7FCB-45ED-B742-BB7B3BF58B6C}" sibTransId="{F72A2D09-AA5E-45A1-B22B-67FAAE4053BD}"/>
    <dgm:cxn modelId="{A6611293-9E3D-4939-A3F9-1364D7BCCA54}" type="presOf" srcId="{6BBAF5F2-4381-4E44-BA94-01D531116CB5}" destId="{F7708A8B-2685-4510-AC0B-9B64B0B4A9FC}" srcOrd="0" destOrd="0" presId="urn:microsoft.com/office/officeart/2009/3/layout/RandomtoResultProcess"/>
    <dgm:cxn modelId="{E6473D3E-CF24-4F51-9ACB-C10569F44082}" type="presOf" srcId="{29191F8A-3B4A-428B-8591-E86832B89DD8}" destId="{82E16788-89F3-4FCE-9FFB-320EA4B5A9C8}" srcOrd="0" destOrd="0" presId="urn:microsoft.com/office/officeart/2009/3/layout/RandomtoResultProcess"/>
    <dgm:cxn modelId="{20BDD00D-AC34-4F18-9F3E-3943F984DB07}" type="presParOf" srcId="{A95CE6D1-B067-4C40-B3BD-3CAB772BF2D6}" destId="{BB51FA6B-46B7-439C-A1E0-69804A8B5C58}" srcOrd="0" destOrd="0" presId="urn:microsoft.com/office/officeart/2009/3/layout/RandomtoResultProcess"/>
    <dgm:cxn modelId="{9502A5AA-52F8-47AF-89BF-042A150C7379}" type="presParOf" srcId="{BB51FA6B-46B7-439C-A1E0-69804A8B5C58}" destId="{82E16788-89F3-4FCE-9FFB-320EA4B5A9C8}" srcOrd="0" destOrd="0" presId="urn:microsoft.com/office/officeart/2009/3/layout/RandomtoResultProcess"/>
    <dgm:cxn modelId="{3E810F59-1743-437F-B59E-DF5FDB0E7251}" type="presParOf" srcId="{BB51FA6B-46B7-439C-A1E0-69804A8B5C58}" destId="{D442C89C-E48E-4605-891C-F39774275511}" srcOrd="1" destOrd="0" presId="urn:microsoft.com/office/officeart/2009/3/layout/RandomtoResultProcess"/>
    <dgm:cxn modelId="{0BE839D7-DB06-4E81-AA1C-57DAFC12464A}" type="presParOf" srcId="{BB51FA6B-46B7-439C-A1E0-69804A8B5C58}" destId="{EC968AA9-B793-4C1F-B518-9619818C3E91}" srcOrd="2" destOrd="0" presId="urn:microsoft.com/office/officeart/2009/3/layout/RandomtoResultProcess"/>
    <dgm:cxn modelId="{A9295011-0BCA-4DC0-835E-E0620184E0ED}" type="presParOf" srcId="{BB51FA6B-46B7-439C-A1E0-69804A8B5C58}" destId="{21B25604-2E7B-43A5-9568-9BCCCD9AD9FB}" srcOrd="3" destOrd="0" presId="urn:microsoft.com/office/officeart/2009/3/layout/RandomtoResultProcess"/>
    <dgm:cxn modelId="{79807949-AD68-498C-9A29-8DF2EC91D8AA}" type="presParOf" srcId="{BB51FA6B-46B7-439C-A1E0-69804A8B5C58}" destId="{9198422C-4D5B-4E8B-90BB-733EC5A63703}" srcOrd="4" destOrd="0" presId="urn:microsoft.com/office/officeart/2009/3/layout/RandomtoResultProcess"/>
    <dgm:cxn modelId="{4E8AD89E-D4D3-486B-974A-4857897A90A4}" type="presParOf" srcId="{BB51FA6B-46B7-439C-A1E0-69804A8B5C58}" destId="{AEF514A8-667E-48F1-8898-119E61D7BBCB}" srcOrd="5" destOrd="0" presId="urn:microsoft.com/office/officeart/2009/3/layout/RandomtoResultProcess"/>
    <dgm:cxn modelId="{BE3BE268-81CF-42EB-BE6D-21C8A805BAE3}" type="presParOf" srcId="{BB51FA6B-46B7-439C-A1E0-69804A8B5C58}" destId="{2AE9D043-416C-4B09-B513-15A47AA88726}" srcOrd="6" destOrd="0" presId="urn:microsoft.com/office/officeart/2009/3/layout/RandomtoResultProcess"/>
    <dgm:cxn modelId="{07704677-FDD1-4E64-8F48-B8D49CBB4FE1}" type="presParOf" srcId="{BB51FA6B-46B7-439C-A1E0-69804A8B5C58}" destId="{F749993E-51AD-448B-83AC-C28081C2D261}" srcOrd="7" destOrd="0" presId="urn:microsoft.com/office/officeart/2009/3/layout/RandomtoResultProcess"/>
    <dgm:cxn modelId="{F55D1890-F489-4FA1-A3BA-8323F890E296}" type="presParOf" srcId="{BB51FA6B-46B7-439C-A1E0-69804A8B5C58}" destId="{226A70B3-5833-43CD-BFC6-9E94E85C4C0F}" srcOrd="8" destOrd="0" presId="urn:microsoft.com/office/officeart/2009/3/layout/RandomtoResultProcess"/>
    <dgm:cxn modelId="{2A500BFF-65B9-4C25-B672-DE35D24C8F92}" type="presParOf" srcId="{BB51FA6B-46B7-439C-A1E0-69804A8B5C58}" destId="{D37B8E63-0808-4A23-A887-A1E31C4653BD}" srcOrd="9" destOrd="0" presId="urn:microsoft.com/office/officeart/2009/3/layout/RandomtoResultProcess"/>
    <dgm:cxn modelId="{C2CBF822-3659-4E5B-B092-9B666D4B18D2}" type="presParOf" srcId="{BB51FA6B-46B7-439C-A1E0-69804A8B5C58}" destId="{21F02383-888C-4E9B-989D-8A45975C0A6A}" srcOrd="10" destOrd="0" presId="urn:microsoft.com/office/officeart/2009/3/layout/RandomtoResultProcess"/>
    <dgm:cxn modelId="{467D0D81-2F3B-4231-B4EC-1AAD0F61662E}" type="presParOf" srcId="{BB51FA6B-46B7-439C-A1E0-69804A8B5C58}" destId="{FE651434-4A95-432C-8179-44E8261E42A3}" srcOrd="11" destOrd="0" presId="urn:microsoft.com/office/officeart/2009/3/layout/RandomtoResultProcess"/>
    <dgm:cxn modelId="{66C0932B-B707-4754-BC21-1CBDF0985832}" type="presParOf" srcId="{BB51FA6B-46B7-439C-A1E0-69804A8B5C58}" destId="{6D2C4607-141C-4507-8F93-99109459BE74}" srcOrd="12" destOrd="0" presId="urn:microsoft.com/office/officeart/2009/3/layout/RandomtoResultProcess"/>
    <dgm:cxn modelId="{CC1147B7-744A-4ECF-A1EF-6CF242807482}" type="presParOf" srcId="{BB51FA6B-46B7-439C-A1E0-69804A8B5C58}" destId="{47CE23B6-122D-410C-8124-515A0BA0A3C5}" srcOrd="13" destOrd="0" presId="urn:microsoft.com/office/officeart/2009/3/layout/RandomtoResultProcess"/>
    <dgm:cxn modelId="{E85FC114-933B-4C93-89CE-105E8F5F6B07}" type="presParOf" srcId="{BB51FA6B-46B7-439C-A1E0-69804A8B5C58}" destId="{3FE88B1F-5EE2-4D6B-8733-84CF24653C43}" srcOrd="14" destOrd="0" presId="urn:microsoft.com/office/officeart/2009/3/layout/RandomtoResultProcess"/>
    <dgm:cxn modelId="{C8D760C6-6972-4D1B-B76C-61DE323E7E2A}" type="presParOf" srcId="{BB51FA6B-46B7-439C-A1E0-69804A8B5C58}" destId="{DF0CBAB9-E48F-4D66-98C7-F94B23916511}" srcOrd="15" destOrd="0" presId="urn:microsoft.com/office/officeart/2009/3/layout/RandomtoResultProcess"/>
    <dgm:cxn modelId="{38EEA7AB-0A4A-4844-848C-9DE8F5C2BD01}" type="presParOf" srcId="{BB51FA6B-46B7-439C-A1E0-69804A8B5C58}" destId="{AA793808-0944-4D1A-913A-25DE59C374ED}" srcOrd="16" destOrd="0" presId="urn:microsoft.com/office/officeart/2009/3/layout/RandomtoResultProcess"/>
    <dgm:cxn modelId="{EB40C91C-C6E0-4C5C-A665-89E0EBED32E8}" type="presParOf" srcId="{BB51FA6B-46B7-439C-A1E0-69804A8B5C58}" destId="{968DF724-129F-46E1-95C7-E7A41731D20E}" srcOrd="17" destOrd="0" presId="urn:microsoft.com/office/officeart/2009/3/layout/RandomtoResultProcess"/>
    <dgm:cxn modelId="{175F54D4-5778-4A90-9CAB-858F770A12F1}" type="presParOf" srcId="{BB51FA6B-46B7-439C-A1E0-69804A8B5C58}" destId="{22B8CA72-9D68-4D54-997D-4E2DCFEDA6F2}" srcOrd="18" destOrd="0" presId="urn:microsoft.com/office/officeart/2009/3/layout/RandomtoResultProcess"/>
    <dgm:cxn modelId="{80BA29C8-95F3-4AF7-B906-32F209C2FB0D}" type="presParOf" srcId="{A95CE6D1-B067-4C40-B3BD-3CAB772BF2D6}" destId="{081197B5-6451-43F1-B25E-FCBB883C7937}" srcOrd="1" destOrd="0" presId="urn:microsoft.com/office/officeart/2009/3/layout/RandomtoResultProcess"/>
    <dgm:cxn modelId="{8CE00663-C83A-4C20-AB52-CF158CAFFB00}" type="presParOf" srcId="{081197B5-6451-43F1-B25E-FCBB883C7937}" destId="{94FAF9F2-B956-40D6-8BF5-263E4BCB504F}" srcOrd="0" destOrd="0" presId="urn:microsoft.com/office/officeart/2009/3/layout/RandomtoResultProcess"/>
    <dgm:cxn modelId="{2D401108-C7E2-4839-BBB9-B7C29F248B3B}" type="presParOf" srcId="{081197B5-6451-43F1-B25E-FCBB883C7937}" destId="{83C20C99-1FC7-4EF1-81FC-4D0EEDEFB33C}" srcOrd="1" destOrd="0" presId="urn:microsoft.com/office/officeart/2009/3/layout/RandomtoResultProcess"/>
    <dgm:cxn modelId="{07CC17F5-6FD5-4278-A908-0E6BC1AB660C}" type="presParOf" srcId="{A95CE6D1-B067-4C40-B3BD-3CAB772BF2D6}" destId="{E9D4F804-2FA0-4E73-B5A9-9634270EE651}" srcOrd="2" destOrd="0" presId="urn:microsoft.com/office/officeart/2009/3/layout/RandomtoResultProcess"/>
    <dgm:cxn modelId="{DF5BA9BB-CCC5-4DC5-9FA3-ED12ACC56FCA}" type="presParOf" srcId="{A95CE6D1-B067-4C40-B3BD-3CAB772BF2D6}" destId="{ED970000-DC4C-4395-8E11-784428F732C1}" srcOrd="3" destOrd="0" presId="urn:microsoft.com/office/officeart/2009/3/layout/RandomtoResultProcess"/>
    <dgm:cxn modelId="{89CC7918-0203-407E-892D-AEA716AA0A02}" type="presParOf" srcId="{ED970000-DC4C-4395-8E11-784428F732C1}" destId="{5834C441-6F81-4FC6-AB14-CA177359AFA8}" srcOrd="0" destOrd="0" presId="urn:microsoft.com/office/officeart/2009/3/layout/RandomtoResultProcess"/>
    <dgm:cxn modelId="{D494549A-BFEC-4898-B7EB-F1B55FE27EFE}" type="presParOf" srcId="{ED970000-DC4C-4395-8E11-784428F732C1}" destId="{6870D334-4709-46BF-9D4C-9771B64B183B}" srcOrd="1" destOrd="0" presId="urn:microsoft.com/office/officeart/2009/3/layout/RandomtoResultProcess"/>
    <dgm:cxn modelId="{7236D3AF-1848-4BFF-8872-D218D19801D9}" type="presParOf" srcId="{A95CE6D1-B067-4C40-B3BD-3CAB772BF2D6}" destId="{7451F393-C3EF-44E2-98D9-409CB288E661}" srcOrd="4" destOrd="0" presId="urn:microsoft.com/office/officeart/2009/3/layout/RandomtoResultProcess"/>
    <dgm:cxn modelId="{CE2309BD-E97A-4F41-B092-D2B6D37ED305}" type="presParOf" srcId="{7451F393-C3EF-44E2-98D9-409CB288E661}" destId="{F7708A8B-2685-4510-AC0B-9B64B0B4A9FC}" srcOrd="0" destOrd="0" presId="urn:microsoft.com/office/officeart/2009/3/layout/RandomtoResultProcess"/>
    <dgm:cxn modelId="{C3CD71E8-6D44-441F-83D2-1D8242A625CB}" type="presParOf" srcId="{7451F393-C3EF-44E2-98D9-409CB288E661}" destId="{BFC355C9-3A5D-4416-B5F0-F9F9504355BB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30D3D2-C660-402A-9BAC-0E3E400E355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C860F5-64AC-4B0A-B271-618BC82718E0}">
      <dgm:prSet phldrT="[Текст]" custT="1"/>
      <dgm:spPr/>
      <dgm:t>
        <a:bodyPr/>
        <a:lstStyle/>
        <a:p>
          <a:r>
            <a:rPr lang="ru-RU" sz="2000" b="0">
              <a:solidFill>
                <a:schemeClr val="tx1"/>
              </a:solidFill>
              <a:effectLst/>
              <a:latin typeface="+mn-lt"/>
            </a:rPr>
            <a:t>Полномочия в рамках 323-ФЗ</a:t>
          </a:r>
          <a:endParaRPr lang="ru-RU" sz="2000" b="0" dirty="0">
            <a:solidFill>
              <a:schemeClr val="tx1"/>
            </a:solidFill>
            <a:effectLst/>
            <a:latin typeface="+mn-lt"/>
          </a:endParaRPr>
        </a:p>
      </dgm:t>
    </dgm:pt>
    <dgm:pt modelId="{EE7F99E0-AD67-4E15-94A8-610B0603469D}" type="parTrans" cxnId="{787FF6CC-2DAB-41F5-A8A8-16604ADD97D0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78B675B7-7956-4BEB-B52B-58704C1E9A9E}" type="sibTrans" cxnId="{787FF6CC-2DAB-41F5-A8A8-16604ADD97D0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CCE6744A-81DC-43CE-A4D7-7B048C5745EB}">
      <dgm:prSet phldrT="[Текст]" custT="1"/>
      <dgm:spPr/>
      <dgm:t>
        <a:bodyPr/>
        <a:lstStyle/>
        <a:p>
          <a:r>
            <a:rPr lang="ru-RU" sz="1600" b="0">
              <a:solidFill>
                <a:schemeClr val="tx1"/>
              </a:solidFill>
              <a:effectLst/>
              <a:latin typeface="+mn-lt"/>
            </a:rPr>
            <a:t>Органов государственной власти</a:t>
          </a:r>
          <a:endParaRPr lang="ru-RU" sz="1600" b="0" dirty="0">
            <a:solidFill>
              <a:schemeClr val="tx1"/>
            </a:solidFill>
            <a:effectLst/>
            <a:latin typeface="+mn-lt"/>
          </a:endParaRPr>
        </a:p>
      </dgm:t>
    </dgm:pt>
    <dgm:pt modelId="{335D35E7-4F02-4BFF-8F7F-EBBA0FD957B3}" type="parTrans" cxnId="{44639531-A4E0-42E9-BD8C-987F8984D2C3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D72E1F13-AE6B-4255-91BC-4A804AAE1B7F}" type="sibTrans" cxnId="{44639531-A4E0-42E9-BD8C-987F8984D2C3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31951909-F323-40C6-89E6-579E60F2123B}">
      <dgm:prSet phldrT="[Текст]" custT="1"/>
      <dgm:spPr/>
      <dgm:t>
        <a:bodyPr/>
        <a:lstStyle/>
        <a:p>
          <a:r>
            <a:rPr lang="ru-RU" sz="12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оказания населению субъекта Российской Федерации </a:t>
          </a:r>
          <a:r>
            <a:rPr lang="ru-RU" sz="1200" i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первичной медико-санитарной помощи, специализированной</a:t>
          </a:r>
          <a:r>
            <a:rPr lang="ru-RU" sz="12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том числе высокотехнологичной, </a:t>
          </a:r>
          <a:r>
            <a:rPr lang="ru-RU" sz="1200" i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скорой</a:t>
          </a:r>
          <a:r>
            <a:rPr lang="ru-RU" sz="12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том числе скорой специализированной, и </a:t>
          </a:r>
          <a:r>
            <a:rPr lang="ru-RU" sz="1200" i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паллиативной</a:t>
          </a:r>
          <a:r>
            <a:rPr lang="ru-RU" sz="1200" i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200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медицинской помощи в медицинских организациях субъекта РФ</a:t>
          </a:r>
          <a:endParaRPr lang="ru-RU" sz="1200" b="0" i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9F47DEFD-F56E-422E-A9ED-0D37D7AD628C}" type="parTrans" cxnId="{25B01DF6-9099-4A06-A0F9-CA2F3D29AF15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DEC45911-198F-49FE-BB41-494ED032C9AA}" type="sibTrans" cxnId="{25B01DF6-9099-4A06-A0F9-CA2F3D29AF15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693CB304-5D79-4D1C-9424-CD4A86595EF5}">
      <dgm:prSet phldrT="[Текст]" custT="1"/>
      <dgm:spPr/>
      <dgm:t>
        <a:bodyPr/>
        <a:lstStyle/>
        <a:p>
          <a:r>
            <a:rPr lang="ru-RU" sz="1600" b="0">
              <a:solidFill>
                <a:schemeClr val="tx1"/>
              </a:solidFill>
              <a:effectLst/>
              <a:latin typeface="+mn-lt"/>
            </a:rPr>
            <a:t>Органов местного самоуправления </a:t>
          </a:r>
          <a:endParaRPr lang="ru-RU" sz="1600" b="0" dirty="0">
            <a:solidFill>
              <a:schemeClr val="tx1"/>
            </a:solidFill>
            <a:effectLst/>
            <a:latin typeface="+mn-lt"/>
          </a:endParaRPr>
        </a:p>
      </dgm:t>
    </dgm:pt>
    <dgm:pt modelId="{75CFA349-AA25-4359-AA97-43029C1F546C}" type="parTrans" cxnId="{681EDC0B-085F-44E4-B29D-BC01587F2BC4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A9AE1D14-25F8-461E-94AD-B95C325EE029}" type="sibTrans" cxnId="{681EDC0B-085F-44E4-B29D-BC01587F2BC4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ECF6CCFE-20D0-48AD-9C05-6FDD6BC1C4BA}">
      <dgm:prSet phldrT="[Текст]" custT="1"/>
      <dgm:spPr/>
      <dgm:t>
        <a:bodyPr/>
        <a:lstStyle/>
        <a:p>
          <a:r>
            <a:rPr lang="ru-RU" sz="1200" b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</a:t>
          </a:r>
          <a:r>
            <a:rPr lang="ru-RU" sz="1200" b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</a:t>
          </a:r>
          <a:r>
            <a:rPr lang="ru-RU" sz="1200" b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оказания медицинской помощи </a:t>
          </a:r>
          <a:r>
            <a:rPr lang="ru-RU" sz="1200" b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населению в соответствии с территориальной программой государственных гарантий бесплатного оказания гражданам медицинской помощи и законом субъекта РФ</a:t>
          </a:r>
          <a:endParaRPr lang="ru-RU" sz="12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2E0965B-4DBD-45B3-BB07-2491BABB1235}" type="parTrans" cxnId="{F41C8333-2C1C-4B73-9AD6-4A7C31B207CA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40D97105-6369-4408-B6A0-2EA1C87491CF}" type="sibTrans" cxnId="{F41C8333-2C1C-4B73-9AD6-4A7C31B207CA}">
      <dgm:prSet/>
      <dgm:spPr/>
      <dgm:t>
        <a:bodyPr/>
        <a:lstStyle/>
        <a:p>
          <a:endParaRPr lang="ru-RU" sz="700" b="0">
            <a:solidFill>
              <a:schemeClr val="tx1"/>
            </a:solidFill>
            <a:effectLst/>
            <a:latin typeface="+mn-lt"/>
          </a:endParaRPr>
        </a:p>
      </dgm:t>
    </dgm:pt>
    <dgm:pt modelId="{194B6DC9-4ADB-4C84-86A2-FB8FA5D59E68}">
      <dgm:prSet phldrT="[Текст]" custT="1"/>
      <dgm:spPr/>
      <dgm:t>
        <a:bodyPr/>
        <a:lstStyle/>
        <a:p>
          <a:r>
            <a:rPr lang="ru-RU" sz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благоприятных условий </a:t>
          </a:r>
          <a:r>
            <a:rPr lang="ru-RU" sz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целях </a:t>
          </a:r>
          <a:r>
            <a:rPr lang="ru-RU" sz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привлечения медицинских и фармацевтических работников </a:t>
          </a:r>
          <a:r>
            <a:rPr lang="ru-RU" sz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работы в медицинских организациях</a:t>
          </a:r>
          <a:r>
            <a:rPr lang="ru-RU" sz="1200" b="1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EAA3E960-F047-43E8-AD4E-1471D610160B}" type="parTrans" cxnId="{9E9C4BC7-F34A-47A2-9747-67064E95DBD5}">
      <dgm:prSet/>
      <dgm:spPr/>
      <dgm:t>
        <a:bodyPr/>
        <a:lstStyle/>
        <a:p>
          <a:endParaRPr lang="ru-RU"/>
        </a:p>
      </dgm:t>
    </dgm:pt>
    <dgm:pt modelId="{5F25661A-91C1-4B37-85E3-831C3BA5F31E}" type="sibTrans" cxnId="{9E9C4BC7-F34A-47A2-9747-67064E95DBD5}">
      <dgm:prSet/>
      <dgm:spPr/>
      <dgm:t>
        <a:bodyPr/>
        <a:lstStyle/>
        <a:p>
          <a:endParaRPr lang="ru-RU"/>
        </a:p>
      </dgm:t>
    </dgm:pt>
    <dgm:pt modelId="{CCA861F7-45F5-4C1C-A007-253DBC972593}" type="pres">
      <dgm:prSet presAssocID="{A230D3D2-C660-402A-9BAC-0E3E400E35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F36E30F-BBF2-491D-BAE1-D92FDE29828C}" type="pres">
      <dgm:prSet presAssocID="{7EC860F5-64AC-4B0A-B271-618BC82718E0}" presName="hierRoot1" presStyleCnt="0"/>
      <dgm:spPr/>
    </dgm:pt>
    <dgm:pt modelId="{63DE9BBE-A0BD-421C-A7CD-8BB4CA4C3F4A}" type="pres">
      <dgm:prSet presAssocID="{7EC860F5-64AC-4B0A-B271-618BC82718E0}" presName="composite" presStyleCnt="0"/>
      <dgm:spPr/>
    </dgm:pt>
    <dgm:pt modelId="{42F31018-A325-49FC-BF64-9DFEA4BB71B2}" type="pres">
      <dgm:prSet presAssocID="{7EC860F5-64AC-4B0A-B271-618BC82718E0}" presName="background" presStyleLbl="node0" presStyleIdx="0" presStyleCnt="1"/>
      <dgm:spPr/>
    </dgm:pt>
    <dgm:pt modelId="{7B11D6CC-61E2-4F2C-B24F-DFB3B93B3DA0}" type="pres">
      <dgm:prSet presAssocID="{7EC860F5-64AC-4B0A-B271-618BC82718E0}" presName="text" presStyleLbl="fgAcc0" presStyleIdx="0" presStyleCnt="1" custScaleX="122267" custScaleY="446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5AA305-5AA1-4BBC-8912-6D7C66325218}" type="pres">
      <dgm:prSet presAssocID="{7EC860F5-64AC-4B0A-B271-618BC82718E0}" presName="hierChild2" presStyleCnt="0"/>
      <dgm:spPr/>
    </dgm:pt>
    <dgm:pt modelId="{024585D2-4DEC-4995-9A11-A1714A7550C1}" type="pres">
      <dgm:prSet presAssocID="{335D35E7-4F02-4BFF-8F7F-EBBA0FD957B3}" presName="Name10" presStyleLbl="parChTrans1D2" presStyleIdx="0" presStyleCnt="2"/>
      <dgm:spPr/>
      <dgm:t>
        <a:bodyPr/>
        <a:lstStyle/>
        <a:p>
          <a:endParaRPr lang="ru-RU"/>
        </a:p>
      </dgm:t>
    </dgm:pt>
    <dgm:pt modelId="{E0E09FA2-65BE-4BEF-BD71-CE13D73B07BD}" type="pres">
      <dgm:prSet presAssocID="{CCE6744A-81DC-43CE-A4D7-7B048C5745EB}" presName="hierRoot2" presStyleCnt="0"/>
      <dgm:spPr/>
    </dgm:pt>
    <dgm:pt modelId="{1ED5C15B-F60B-489B-9A72-74F069500318}" type="pres">
      <dgm:prSet presAssocID="{CCE6744A-81DC-43CE-A4D7-7B048C5745EB}" presName="composite2" presStyleCnt="0"/>
      <dgm:spPr/>
    </dgm:pt>
    <dgm:pt modelId="{744C2B59-6BC0-4D38-BFA6-BEA1690A62B7}" type="pres">
      <dgm:prSet presAssocID="{CCE6744A-81DC-43CE-A4D7-7B048C5745EB}" presName="background2" presStyleLbl="node2" presStyleIdx="0" presStyleCnt="2"/>
      <dgm:spPr/>
    </dgm:pt>
    <dgm:pt modelId="{CEC236F8-F58D-437A-A0F9-CC1A813158D2}" type="pres">
      <dgm:prSet presAssocID="{CCE6744A-81DC-43CE-A4D7-7B048C5745EB}" presName="text2" presStyleLbl="fgAcc2" presStyleIdx="0" presStyleCnt="2" custScaleY="523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E0B176E-6B9B-4BE4-9AAE-B3803FBA8595}" type="pres">
      <dgm:prSet presAssocID="{CCE6744A-81DC-43CE-A4D7-7B048C5745EB}" presName="hierChild3" presStyleCnt="0"/>
      <dgm:spPr/>
    </dgm:pt>
    <dgm:pt modelId="{A36714B4-FC4D-4A5B-AEC5-39F9AD2AF72E}" type="pres">
      <dgm:prSet presAssocID="{9F47DEFD-F56E-422E-A9ED-0D37D7AD628C}" presName="Name17" presStyleLbl="parChTrans1D3" presStyleIdx="0" presStyleCnt="3"/>
      <dgm:spPr/>
      <dgm:t>
        <a:bodyPr/>
        <a:lstStyle/>
        <a:p>
          <a:endParaRPr lang="ru-RU"/>
        </a:p>
      </dgm:t>
    </dgm:pt>
    <dgm:pt modelId="{1F50E46C-846C-41DF-A42C-64F228936083}" type="pres">
      <dgm:prSet presAssocID="{31951909-F323-40C6-89E6-579E60F2123B}" presName="hierRoot3" presStyleCnt="0"/>
      <dgm:spPr/>
    </dgm:pt>
    <dgm:pt modelId="{F51FB2C1-EE29-4B68-925D-DC3A6A61DD2E}" type="pres">
      <dgm:prSet presAssocID="{31951909-F323-40C6-89E6-579E60F2123B}" presName="composite3" presStyleCnt="0"/>
      <dgm:spPr/>
    </dgm:pt>
    <dgm:pt modelId="{1F7BDBA2-E277-4F44-812B-49781233AF39}" type="pres">
      <dgm:prSet presAssocID="{31951909-F323-40C6-89E6-579E60F2123B}" presName="background3" presStyleLbl="node3" presStyleIdx="0" presStyleCnt="3"/>
      <dgm:spPr/>
    </dgm:pt>
    <dgm:pt modelId="{38BF4BC5-F68A-4FB9-918E-B8D15803FD6F}" type="pres">
      <dgm:prSet presAssocID="{31951909-F323-40C6-89E6-579E60F2123B}" presName="text3" presStyleLbl="fgAcc3" presStyleIdx="0" presStyleCnt="3" custScaleY="1856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F37A79A-7941-4B3F-8517-24538B854F8E}" type="pres">
      <dgm:prSet presAssocID="{31951909-F323-40C6-89E6-579E60F2123B}" presName="hierChild4" presStyleCnt="0"/>
      <dgm:spPr/>
    </dgm:pt>
    <dgm:pt modelId="{1077A68F-3CD5-4968-8C21-0B4B34EB72AB}" type="pres">
      <dgm:prSet presAssocID="{75CFA349-AA25-4359-AA97-43029C1F546C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50DA6DD-0BA5-42A1-8039-DEC59D24CA48}" type="pres">
      <dgm:prSet presAssocID="{693CB304-5D79-4D1C-9424-CD4A86595EF5}" presName="hierRoot2" presStyleCnt="0"/>
      <dgm:spPr/>
    </dgm:pt>
    <dgm:pt modelId="{58CBCD6B-E001-4E8D-A580-497AAB6F1619}" type="pres">
      <dgm:prSet presAssocID="{693CB304-5D79-4D1C-9424-CD4A86595EF5}" presName="composite2" presStyleCnt="0"/>
      <dgm:spPr/>
    </dgm:pt>
    <dgm:pt modelId="{8038E6EB-323D-408C-929B-4D3A0A313F8B}" type="pres">
      <dgm:prSet presAssocID="{693CB304-5D79-4D1C-9424-CD4A86595EF5}" presName="background2" presStyleLbl="node2" presStyleIdx="1" presStyleCnt="2"/>
      <dgm:spPr/>
    </dgm:pt>
    <dgm:pt modelId="{B6851CAE-A83F-4D96-89C6-372C7E5C9C53}" type="pres">
      <dgm:prSet presAssocID="{693CB304-5D79-4D1C-9424-CD4A86595EF5}" presName="text2" presStyleLbl="fgAcc2" presStyleIdx="1" presStyleCnt="2" custScaleY="556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5F1000-975F-499F-A60C-5D29E17C0A9E}" type="pres">
      <dgm:prSet presAssocID="{693CB304-5D79-4D1C-9424-CD4A86595EF5}" presName="hierChild3" presStyleCnt="0"/>
      <dgm:spPr/>
    </dgm:pt>
    <dgm:pt modelId="{E6E5AECD-488B-44E7-BDDB-761BF0C4A2BF}" type="pres">
      <dgm:prSet presAssocID="{72E0965B-4DBD-45B3-BB07-2491BABB1235}" presName="Name17" presStyleLbl="parChTrans1D3" presStyleIdx="1" presStyleCnt="3"/>
      <dgm:spPr/>
      <dgm:t>
        <a:bodyPr/>
        <a:lstStyle/>
        <a:p>
          <a:endParaRPr lang="ru-RU"/>
        </a:p>
      </dgm:t>
    </dgm:pt>
    <dgm:pt modelId="{D4E67F19-7848-4AB4-B953-40B53256CF18}" type="pres">
      <dgm:prSet presAssocID="{ECF6CCFE-20D0-48AD-9C05-6FDD6BC1C4BA}" presName="hierRoot3" presStyleCnt="0"/>
      <dgm:spPr/>
    </dgm:pt>
    <dgm:pt modelId="{686D998D-52F2-470D-9609-9B0AF7A81B0C}" type="pres">
      <dgm:prSet presAssocID="{ECF6CCFE-20D0-48AD-9C05-6FDD6BC1C4BA}" presName="composite3" presStyleCnt="0"/>
      <dgm:spPr/>
    </dgm:pt>
    <dgm:pt modelId="{047900C3-D3DD-4C32-ABCF-A5F3171C86AA}" type="pres">
      <dgm:prSet presAssocID="{ECF6CCFE-20D0-48AD-9C05-6FDD6BC1C4BA}" presName="background3" presStyleLbl="node3" presStyleIdx="1" presStyleCnt="3"/>
      <dgm:spPr/>
    </dgm:pt>
    <dgm:pt modelId="{CB175D50-33F3-4259-82E3-3516B8D078C7}" type="pres">
      <dgm:prSet presAssocID="{ECF6CCFE-20D0-48AD-9C05-6FDD6BC1C4BA}" presName="text3" presStyleLbl="fgAcc3" presStyleIdx="1" presStyleCnt="3" custScaleY="1814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2C90CE-3710-480F-B248-296015BACE9E}" type="pres">
      <dgm:prSet presAssocID="{ECF6CCFE-20D0-48AD-9C05-6FDD6BC1C4BA}" presName="hierChild4" presStyleCnt="0"/>
      <dgm:spPr/>
    </dgm:pt>
    <dgm:pt modelId="{02FD746E-BBA7-4A87-A62E-2A24F6CCADE9}" type="pres">
      <dgm:prSet presAssocID="{EAA3E960-F047-43E8-AD4E-1471D610160B}" presName="Name17" presStyleLbl="parChTrans1D3" presStyleIdx="2" presStyleCnt="3"/>
      <dgm:spPr/>
      <dgm:t>
        <a:bodyPr/>
        <a:lstStyle/>
        <a:p>
          <a:endParaRPr lang="ru-RU"/>
        </a:p>
      </dgm:t>
    </dgm:pt>
    <dgm:pt modelId="{5F3DB861-44DC-484F-AB02-08C872849187}" type="pres">
      <dgm:prSet presAssocID="{194B6DC9-4ADB-4C84-86A2-FB8FA5D59E68}" presName="hierRoot3" presStyleCnt="0"/>
      <dgm:spPr/>
    </dgm:pt>
    <dgm:pt modelId="{7D59E6C2-FAF0-4E9E-91E0-EAF47E017C13}" type="pres">
      <dgm:prSet presAssocID="{194B6DC9-4ADB-4C84-86A2-FB8FA5D59E68}" presName="composite3" presStyleCnt="0"/>
      <dgm:spPr/>
    </dgm:pt>
    <dgm:pt modelId="{A196DA85-860E-4F5E-9C68-672F5B123F40}" type="pres">
      <dgm:prSet presAssocID="{194B6DC9-4ADB-4C84-86A2-FB8FA5D59E68}" presName="background3" presStyleLbl="node3" presStyleIdx="2" presStyleCnt="3"/>
      <dgm:spPr/>
    </dgm:pt>
    <dgm:pt modelId="{B94D1663-001D-4BB7-AF76-5139C1F781A3}" type="pres">
      <dgm:prSet presAssocID="{194B6DC9-4ADB-4C84-86A2-FB8FA5D59E68}" presName="text3" presStyleLbl="fgAcc3" presStyleIdx="2" presStyleCnt="3" custScaleY="1802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FCA98D-D0ED-4809-8AEC-44187F6D2F73}" type="pres">
      <dgm:prSet presAssocID="{194B6DC9-4ADB-4C84-86A2-FB8FA5D59E68}" presName="hierChild4" presStyleCnt="0"/>
      <dgm:spPr/>
    </dgm:pt>
  </dgm:ptLst>
  <dgm:cxnLst>
    <dgm:cxn modelId="{787FF6CC-2DAB-41F5-A8A8-16604ADD97D0}" srcId="{A230D3D2-C660-402A-9BAC-0E3E400E355B}" destId="{7EC860F5-64AC-4B0A-B271-618BC82718E0}" srcOrd="0" destOrd="0" parTransId="{EE7F99E0-AD67-4E15-94A8-610B0603469D}" sibTransId="{78B675B7-7956-4BEB-B52B-58704C1E9A9E}"/>
    <dgm:cxn modelId="{7AF31EE6-A9F3-4A93-96B9-2FA961EF1D9D}" type="presOf" srcId="{9F47DEFD-F56E-422E-A9ED-0D37D7AD628C}" destId="{A36714B4-FC4D-4A5B-AEC5-39F9AD2AF72E}" srcOrd="0" destOrd="0" presId="urn:microsoft.com/office/officeart/2005/8/layout/hierarchy1"/>
    <dgm:cxn modelId="{3E5F80E7-EBE7-43DE-94FA-7025957835AA}" type="presOf" srcId="{A230D3D2-C660-402A-9BAC-0E3E400E355B}" destId="{CCA861F7-45F5-4C1C-A007-253DBC972593}" srcOrd="0" destOrd="0" presId="urn:microsoft.com/office/officeart/2005/8/layout/hierarchy1"/>
    <dgm:cxn modelId="{D1E8A121-46E4-4D41-9F79-357C066AFDBD}" type="presOf" srcId="{EAA3E960-F047-43E8-AD4E-1471D610160B}" destId="{02FD746E-BBA7-4A87-A62E-2A24F6CCADE9}" srcOrd="0" destOrd="0" presId="urn:microsoft.com/office/officeart/2005/8/layout/hierarchy1"/>
    <dgm:cxn modelId="{F41C8333-2C1C-4B73-9AD6-4A7C31B207CA}" srcId="{693CB304-5D79-4D1C-9424-CD4A86595EF5}" destId="{ECF6CCFE-20D0-48AD-9C05-6FDD6BC1C4BA}" srcOrd="0" destOrd="0" parTransId="{72E0965B-4DBD-45B3-BB07-2491BABB1235}" sibTransId="{40D97105-6369-4408-B6A0-2EA1C87491CF}"/>
    <dgm:cxn modelId="{2AFE0879-EAF5-4620-9280-E51DF75E8A26}" type="presOf" srcId="{693CB304-5D79-4D1C-9424-CD4A86595EF5}" destId="{B6851CAE-A83F-4D96-89C6-372C7E5C9C53}" srcOrd="0" destOrd="0" presId="urn:microsoft.com/office/officeart/2005/8/layout/hierarchy1"/>
    <dgm:cxn modelId="{681EDC0B-085F-44E4-B29D-BC01587F2BC4}" srcId="{7EC860F5-64AC-4B0A-B271-618BC82718E0}" destId="{693CB304-5D79-4D1C-9424-CD4A86595EF5}" srcOrd="1" destOrd="0" parTransId="{75CFA349-AA25-4359-AA97-43029C1F546C}" sibTransId="{A9AE1D14-25F8-461E-94AD-B95C325EE029}"/>
    <dgm:cxn modelId="{BA3FE67B-E8BE-46F6-8FEE-B3FBC4160A7C}" type="presOf" srcId="{CCE6744A-81DC-43CE-A4D7-7B048C5745EB}" destId="{CEC236F8-F58D-437A-A0F9-CC1A813158D2}" srcOrd="0" destOrd="0" presId="urn:microsoft.com/office/officeart/2005/8/layout/hierarchy1"/>
    <dgm:cxn modelId="{44639531-A4E0-42E9-BD8C-987F8984D2C3}" srcId="{7EC860F5-64AC-4B0A-B271-618BC82718E0}" destId="{CCE6744A-81DC-43CE-A4D7-7B048C5745EB}" srcOrd="0" destOrd="0" parTransId="{335D35E7-4F02-4BFF-8F7F-EBBA0FD957B3}" sibTransId="{D72E1F13-AE6B-4255-91BC-4A804AAE1B7F}"/>
    <dgm:cxn modelId="{F23F4E4C-6C38-4616-9EDD-619840CBF95C}" type="presOf" srcId="{7EC860F5-64AC-4B0A-B271-618BC82718E0}" destId="{7B11D6CC-61E2-4F2C-B24F-DFB3B93B3DA0}" srcOrd="0" destOrd="0" presId="urn:microsoft.com/office/officeart/2005/8/layout/hierarchy1"/>
    <dgm:cxn modelId="{6D4F7A1E-0BD2-4FC3-874C-2021B69F52EE}" type="presOf" srcId="{194B6DC9-4ADB-4C84-86A2-FB8FA5D59E68}" destId="{B94D1663-001D-4BB7-AF76-5139C1F781A3}" srcOrd="0" destOrd="0" presId="urn:microsoft.com/office/officeart/2005/8/layout/hierarchy1"/>
    <dgm:cxn modelId="{25B01DF6-9099-4A06-A0F9-CA2F3D29AF15}" srcId="{CCE6744A-81DC-43CE-A4D7-7B048C5745EB}" destId="{31951909-F323-40C6-89E6-579E60F2123B}" srcOrd="0" destOrd="0" parTransId="{9F47DEFD-F56E-422E-A9ED-0D37D7AD628C}" sibTransId="{DEC45911-198F-49FE-BB41-494ED032C9AA}"/>
    <dgm:cxn modelId="{8A8AF464-7EF4-4FF8-9976-6138916EEC08}" type="presOf" srcId="{72E0965B-4DBD-45B3-BB07-2491BABB1235}" destId="{E6E5AECD-488B-44E7-BDDB-761BF0C4A2BF}" srcOrd="0" destOrd="0" presId="urn:microsoft.com/office/officeart/2005/8/layout/hierarchy1"/>
    <dgm:cxn modelId="{61A8DC5C-B483-4B0D-9460-CFBD906B720F}" type="presOf" srcId="{31951909-F323-40C6-89E6-579E60F2123B}" destId="{38BF4BC5-F68A-4FB9-918E-B8D15803FD6F}" srcOrd="0" destOrd="0" presId="urn:microsoft.com/office/officeart/2005/8/layout/hierarchy1"/>
    <dgm:cxn modelId="{9E9C4BC7-F34A-47A2-9747-67064E95DBD5}" srcId="{693CB304-5D79-4D1C-9424-CD4A86595EF5}" destId="{194B6DC9-4ADB-4C84-86A2-FB8FA5D59E68}" srcOrd="1" destOrd="0" parTransId="{EAA3E960-F047-43E8-AD4E-1471D610160B}" sibTransId="{5F25661A-91C1-4B37-85E3-831C3BA5F31E}"/>
    <dgm:cxn modelId="{A9F68C75-5912-4313-9D60-33EBF680E42F}" type="presOf" srcId="{75CFA349-AA25-4359-AA97-43029C1F546C}" destId="{1077A68F-3CD5-4968-8C21-0B4B34EB72AB}" srcOrd="0" destOrd="0" presId="urn:microsoft.com/office/officeart/2005/8/layout/hierarchy1"/>
    <dgm:cxn modelId="{ABBACA92-9F87-4067-9C4F-8A73BF8C9EB2}" type="presOf" srcId="{ECF6CCFE-20D0-48AD-9C05-6FDD6BC1C4BA}" destId="{CB175D50-33F3-4259-82E3-3516B8D078C7}" srcOrd="0" destOrd="0" presId="urn:microsoft.com/office/officeart/2005/8/layout/hierarchy1"/>
    <dgm:cxn modelId="{C4BA97FB-9591-4349-8868-7F8D465A125B}" type="presOf" srcId="{335D35E7-4F02-4BFF-8F7F-EBBA0FD957B3}" destId="{024585D2-4DEC-4995-9A11-A1714A7550C1}" srcOrd="0" destOrd="0" presId="urn:microsoft.com/office/officeart/2005/8/layout/hierarchy1"/>
    <dgm:cxn modelId="{8652FCE2-9DAE-4682-8F36-1E060D79DB0E}" type="presParOf" srcId="{CCA861F7-45F5-4C1C-A007-253DBC972593}" destId="{DF36E30F-BBF2-491D-BAE1-D92FDE29828C}" srcOrd="0" destOrd="0" presId="urn:microsoft.com/office/officeart/2005/8/layout/hierarchy1"/>
    <dgm:cxn modelId="{E56DFCD4-9C2A-4562-BA8C-DD8DCB7B2DC9}" type="presParOf" srcId="{DF36E30F-BBF2-491D-BAE1-D92FDE29828C}" destId="{63DE9BBE-A0BD-421C-A7CD-8BB4CA4C3F4A}" srcOrd="0" destOrd="0" presId="urn:microsoft.com/office/officeart/2005/8/layout/hierarchy1"/>
    <dgm:cxn modelId="{975BF0DE-2EDE-4709-ADC6-A2D277DFAEF3}" type="presParOf" srcId="{63DE9BBE-A0BD-421C-A7CD-8BB4CA4C3F4A}" destId="{42F31018-A325-49FC-BF64-9DFEA4BB71B2}" srcOrd="0" destOrd="0" presId="urn:microsoft.com/office/officeart/2005/8/layout/hierarchy1"/>
    <dgm:cxn modelId="{98332E3B-9D29-4D56-8C75-3280210CF0B3}" type="presParOf" srcId="{63DE9BBE-A0BD-421C-A7CD-8BB4CA4C3F4A}" destId="{7B11D6CC-61E2-4F2C-B24F-DFB3B93B3DA0}" srcOrd="1" destOrd="0" presId="urn:microsoft.com/office/officeart/2005/8/layout/hierarchy1"/>
    <dgm:cxn modelId="{5A03D9D7-6EC1-49FD-B0C6-8456718C1117}" type="presParOf" srcId="{DF36E30F-BBF2-491D-BAE1-D92FDE29828C}" destId="{CD5AA305-5AA1-4BBC-8912-6D7C66325218}" srcOrd="1" destOrd="0" presId="urn:microsoft.com/office/officeart/2005/8/layout/hierarchy1"/>
    <dgm:cxn modelId="{69779A51-7746-4C7A-947A-E9A17EB481DF}" type="presParOf" srcId="{CD5AA305-5AA1-4BBC-8912-6D7C66325218}" destId="{024585D2-4DEC-4995-9A11-A1714A7550C1}" srcOrd="0" destOrd="0" presId="urn:microsoft.com/office/officeart/2005/8/layout/hierarchy1"/>
    <dgm:cxn modelId="{F3A9BBC3-28C4-4A07-B27E-35A23416691F}" type="presParOf" srcId="{CD5AA305-5AA1-4BBC-8912-6D7C66325218}" destId="{E0E09FA2-65BE-4BEF-BD71-CE13D73B07BD}" srcOrd="1" destOrd="0" presId="urn:microsoft.com/office/officeart/2005/8/layout/hierarchy1"/>
    <dgm:cxn modelId="{E5A9F7AF-0F80-419C-82A0-8DB03F67C2BF}" type="presParOf" srcId="{E0E09FA2-65BE-4BEF-BD71-CE13D73B07BD}" destId="{1ED5C15B-F60B-489B-9A72-74F069500318}" srcOrd="0" destOrd="0" presId="urn:microsoft.com/office/officeart/2005/8/layout/hierarchy1"/>
    <dgm:cxn modelId="{5D17B59D-AEA8-47CA-8B45-914089D4EFED}" type="presParOf" srcId="{1ED5C15B-F60B-489B-9A72-74F069500318}" destId="{744C2B59-6BC0-4D38-BFA6-BEA1690A62B7}" srcOrd="0" destOrd="0" presId="urn:microsoft.com/office/officeart/2005/8/layout/hierarchy1"/>
    <dgm:cxn modelId="{5C370F20-219F-41B9-AEEB-EFEF0A144BE3}" type="presParOf" srcId="{1ED5C15B-F60B-489B-9A72-74F069500318}" destId="{CEC236F8-F58D-437A-A0F9-CC1A813158D2}" srcOrd="1" destOrd="0" presId="urn:microsoft.com/office/officeart/2005/8/layout/hierarchy1"/>
    <dgm:cxn modelId="{12A4696A-DF24-4F26-AA2F-F9AC9700E9E7}" type="presParOf" srcId="{E0E09FA2-65BE-4BEF-BD71-CE13D73B07BD}" destId="{EE0B176E-6B9B-4BE4-9AAE-B3803FBA8595}" srcOrd="1" destOrd="0" presId="urn:microsoft.com/office/officeart/2005/8/layout/hierarchy1"/>
    <dgm:cxn modelId="{9C002AC5-854A-4169-BD62-C3F11B0A4956}" type="presParOf" srcId="{EE0B176E-6B9B-4BE4-9AAE-B3803FBA8595}" destId="{A36714B4-FC4D-4A5B-AEC5-39F9AD2AF72E}" srcOrd="0" destOrd="0" presId="urn:microsoft.com/office/officeart/2005/8/layout/hierarchy1"/>
    <dgm:cxn modelId="{BC444BCC-3C5C-4C3A-830F-FBC9F7D7579A}" type="presParOf" srcId="{EE0B176E-6B9B-4BE4-9AAE-B3803FBA8595}" destId="{1F50E46C-846C-41DF-A42C-64F228936083}" srcOrd="1" destOrd="0" presId="urn:microsoft.com/office/officeart/2005/8/layout/hierarchy1"/>
    <dgm:cxn modelId="{D6DD4249-B75B-4C81-9113-14358912EBD4}" type="presParOf" srcId="{1F50E46C-846C-41DF-A42C-64F228936083}" destId="{F51FB2C1-EE29-4B68-925D-DC3A6A61DD2E}" srcOrd="0" destOrd="0" presId="urn:microsoft.com/office/officeart/2005/8/layout/hierarchy1"/>
    <dgm:cxn modelId="{B29E5A87-0D81-41F1-8401-22A86255A4C9}" type="presParOf" srcId="{F51FB2C1-EE29-4B68-925D-DC3A6A61DD2E}" destId="{1F7BDBA2-E277-4F44-812B-49781233AF39}" srcOrd="0" destOrd="0" presId="urn:microsoft.com/office/officeart/2005/8/layout/hierarchy1"/>
    <dgm:cxn modelId="{F9713BA7-87C3-4590-8DF8-F582A339AD5C}" type="presParOf" srcId="{F51FB2C1-EE29-4B68-925D-DC3A6A61DD2E}" destId="{38BF4BC5-F68A-4FB9-918E-B8D15803FD6F}" srcOrd="1" destOrd="0" presId="urn:microsoft.com/office/officeart/2005/8/layout/hierarchy1"/>
    <dgm:cxn modelId="{1BA92FAD-60E5-4A77-8C13-50DA6CB67F82}" type="presParOf" srcId="{1F50E46C-846C-41DF-A42C-64F228936083}" destId="{BF37A79A-7941-4B3F-8517-24538B854F8E}" srcOrd="1" destOrd="0" presId="urn:microsoft.com/office/officeart/2005/8/layout/hierarchy1"/>
    <dgm:cxn modelId="{C846B330-B2F1-4590-8D47-BB7CEAB17EEB}" type="presParOf" srcId="{CD5AA305-5AA1-4BBC-8912-6D7C66325218}" destId="{1077A68F-3CD5-4968-8C21-0B4B34EB72AB}" srcOrd="2" destOrd="0" presId="urn:microsoft.com/office/officeart/2005/8/layout/hierarchy1"/>
    <dgm:cxn modelId="{B8CE6B3D-979B-4B63-96AC-E6362840254A}" type="presParOf" srcId="{CD5AA305-5AA1-4BBC-8912-6D7C66325218}" destId="{E50DA6DD-0BA5-42A1-8039-DEC59D24CA48}" srcOrd="3" destOrd="0" presId="urn:microsoft.com/office/officeart/2005/8/layout/hierarchy1"/>
    <dgm:cxn modelId="{BBCC1DA3-00A3-4D08-BF9D-DC256B41C8D0}" type="presParOf" srcId="{E50DA6DD-0BA5-42A1-8039-DEC59D24CA48}" destId="{58CBCD6B-E001-4E8D-A580-497AAB6F1619}" srcOrd="0" destOrd="0" presId="urn:microsoft.com/office/officeart/2005/8/layout/hierarchy1"/>
    <dgm:cxn modelId="{F631369C-1D48-48D4-90FF-53647CE08C4B}" type="presParOf" srcId="{58CBCD6B-E001-4E8D-A580-497AAB6F1619}" destId="{8038E6EB-323D-408C-929B-4D3A0A313F8B}" srcOrd="0" destOrd="0" presId="urn:microsoft.com/office/officeart/2005/8/layout/hierarchy1"/>
    <dgm:cxn modelId="{312AE559-8A8A-4C36-8376-19FF2C0764C3}" type="presParOf" srcId="{58CBCD6B-E001-4E8D-A580-497AAB6F1619}" destId="{B6851CAE-A83F-4D96-89C6-372C7E5C9C53}" srcOrd="1" destOrd="0" presId="urn:microsoft.com/office/officeart/2005/8/layout/hierarchy1"/>
    <dgm:cxn modelId="{9177429E-EBE7-4B50-89F0-B63384CDE5FA}" type="presParOf" srcId="{E50DA6DD-0BA5-42A1-8039-DEC59D24CA48}" destId="{735F1000-975F-499F-A60C-5D29E17C0A9E}" srcOrd="1" destOrd="0" presId="urn:microsoft.com/office/officeart/2005/8/layout/hierarchy1"/>
    <dgm:cxn modelId="{0F508F6F-3BA9-4382-8924-C92DE7BA0DFF}" type="presParOf" srcId="{735F1000-975F-499F-A60C-5D29E17C0A9E}" destId="{E6E5AECD-488B-44E7-BDDB-761BF0C4A2BF}" srcOrd="0" destOrd="0" presId="urn:microsoft.com/office/officeart/2005/8/layout/hierarchy1"/>
    <dgm:cxn modelId="{697AD6D3-C612-407F-ADF7-A6D4C24D3CD5}" type="presParOf" srcId="{735F1000-975F-499F-A60C-5D29E17C0A9E}" destId="{D4E67F19-7848-4AB4-B953-40B53256CF18}" srcOrd="1" destOrd="0" presId="urn:microsoft.com/office/officeart/2005/8/layout/hierarchy1"/>
    <dgm:cxn modelId="{239CAAAF-92E8-45C0-B264-D208A31AA522}" type="presParOf" srcId="{D4E67F19-7848-4AB4-B953-40B53256CF18}" destId="{686D998D-52F2-470D-9609-9B0AF7A81B0C}" srcOrd="0" destOrd="0" presId="urn:microsoft.com/office/officeart/2005/8/layout/hierarchy1"/>
    <dgm:cxn modelId="{2E758849-E042-450B-BCC2-36CA1ECEA115}" type="presParOf" srcId="{686D998D-52F2-470D-9609-9B0AF7A81B0C}" destId="{047900C3-D3DD-4C32-ABCF-A5F3171C86AA}" srcOrd="0" destOrd="0" presId="urn:microsoft.com/office/officeart/2005/8/layout/hierarchy1"/>
    <dgm:cxn modelId="{2023F604-CF5A-4542-A6DB-F59FC8D631FD}" type="presParOf" srcId="{686D998D-52F2-470D-9609-9B0AF7A81B0C}" destId="{CB175D50-33F3-4259-82E3-3516B8D078C7}" srcOrd="1" destOrd="0" presId="urn:microsoft.com/office/officeart/2005/8/layout/hierarchy1"/>
    <dgm:cxn modelId="{EB5DFFB3-E38D-4FFA-9DC2-88E223E28F5A}" type="presParOf" srcId="{D4E67F19-7848-4AB4-B953-40B53256CF18}" destId="{442C90CE-3710-480F-B248-296015BACE9E}" srcOrd="1" destOrd="0" presId="urn:microsoft.com/office/officeart/2005/8/layout/hierarchy1"/>
    <dgm:cxn modelId="{A2C86026-E52F-4867-AAB2-307CF31BFE45}" type="presParOf" srcId="{735F1000-975F-499F-A60C-5D29E17C0A9E}" destId="{02FD746E-BBA7-4A87-A62E-2A24F6CCADE9}" srcOrd="2" destOrd="0" presId="urn:microsoft.com/office/officeart/2005/8/layout/hierarchy1"/>
    <dgm:cxn modelId="{AEC16BC7-F154-43AF-A136-9ECF758DEB73}" type="presParOf" srcId="{735F1000-975F-499F-A60C-5D29E17C0A9E}" destId="{5F3DB861-44DC-484F-AB02-08C872849187}" srcOrd="3" destOrd="0" presId="urn:microsoft.com/office/officeart/2005/8/layout/hierarchy1"/>
    <dgm:cxn modelId="{1016507C-D943-4A08-A6D8-D0DFF0940469}" type="presParOf" srcId="{5F3DB861-44DC-484F-AB02-08C872849187}" destId="{7D59E6C2-FAF0-4E9E-91E0-EAF47E017C13}" srcOrd="0" destOrd="0" presId="urn:microsoft.com/office/officeart/2005/8/layout/hierarchy1"/>
    <dgm:cxn modelId="{96C14552-1025-4CCB-9231-9DE3DCE5D399}" type="presParOf" srcId="{7D59E6C2-FAF0-4E9E-91E0-EAF47E017C13}" destId="{A196DA85-860E-4F5E-9C68-672F5B123F40}" srcOrd="0" destOrd="0" presId="urn:microsoft.com/office/officeart/2005/8/layout/hierarchy1"/>
    <dgm:cxn modelId="{5B6B850C-94D7-470C-B373-D00A01107D43}" type="presParOf" srcId="{7D59E6C2-FAF0-4E9E-91E0-EAF47E017C13}" destId="{B94D1663-001D-4BB7-AF76-5139C1F781A3}" srcOrd="1" destOrd="0" presId="urn:microsoft.com/office/officeart/2005/8/layout/hierarchy1"/>
    <dgm:cxn modelId="{BF3B8B69-E226-4C1A-A2A3-BC702C95514F}" type="presParOf" srcId="{5F3DB861-44DC-484F-AB02-08C872849187}" destId="{95FCA98D-D0ED-4809-8AEC-44187F6D2F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EC0B3C3-CFB6-4702-B634-F02BD93746C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B3F89086-9537-43E9-81F1-B61EF970DD47}">
      <dgm:prSet phldrT="[Текст]"/>
      <dgm:spPr/>
      <dgm:t>
        <a:bodyPr/>
        <a:lstStyle/>
        <a:p>
          <a:r>
            <a:rPr lang="ru-RU" dirty="0"/>
            <a:t>Создание условий –  это комплекс мер</a:t>
          </a:r>
        </a:p>
      </dgm:t>
    </dgm:pt>
    <dgm:pt modelId="{99FEB839-35CD-4BD5-AD01-9D4717FCC70F}" type="parTrans" cxnId="{A056BB46-47F4-4BAB-948F-324ECAD3D765}">
      <dgm:prSet/>
      <dgm:spPr/>
      <dgm:t>
        <a:bodyPr/>
        <a:lstStyle/>
        <a:p>
          <a:endParaRPr lang="ru-RU"/>
        </a:p>
      </dgm:t>
    </dgm:pt>
    <dgm:pt modelId="{DDFA82B9-3C0A-4D25-8E1E-21CCDAF49CA0}" type="sibTrans" cxnId="{A056BB46-47F4-4BAB-948F-324ECAD3D765}">
      <dgm:prSet/>
      <dgm:spPr/>
      <dgm:t>
        <a:bodyPr/>
        <a:lstStyle/>
        <a:p>
          <a:endParaRPr lang="ru-RU"/>
        </a:p>
      </dgm:t>
    </dgm:pt>
    <dgm:pt modelId="{5F370442-B62A-4CF1-9CCD-9FCD22125A40}">
      <dgm:prSet phldrT="[Текст]"/>
      <dgm:spPr/>
      <dgm:t>
        <a:bodyPr/>
        <a:lstStyle/>
        <a:p>
          <a:r>
            <a:rPr lang="ru-RU" dirty="0"/>
            <a:t>правовые</a:t>
          </a:r>
        </a:p>
      </dgm:t>
    </dgm:pt>
    <dgm:pt modelId="{16F3326A-2429-4271-8AED-B9B330DB927A}" type="parTrans" cxnId="{A8E4133F-AAB5-4C94-9981-AF54D9259FBB}">
      <dgm:prSet/>
      <dgm:spPr/>
      <dgm:t>
        <a:bodyPr/>
        <a:lstStyle/>
        <a:p>
          <a:endParaRPr lang="ru-RU"/>
        </a:p>
      </dgm:t>
    </dgm:pt>
    <dgm:pt modelId="{3D53A99C-2726-49A0-9664-06BF9711FFE8}" type="sibTrans" cxnId="{A8E4133F-AAB5-4C94-9981-AF54D9259FBB}">
      <dgm:prSet/>
      <dgm:spPr/>
      <dgm:t>
        <a:bodyPr/>
        <a:lstStyle/>
        <a:p>
          <a:endParaRPr lang="ru-RU"/>
        </a:p>
      </dgm:t>
    </dgm:pt>
    <dgm:pt modelId="{8FDA22E5-E1DB-4D1C-A510-905BCE4AF4E3}">
      <dgm:prSet phldrT="[Текст]"/>
      <dgm:spPr/>
      <dgm:t>
        <a:bodyPr/>
        <a:lstStyle/>
        <a:p>
          <a:r>
            <a:rPr lang="ru-RU" dirty="0"/>
            <a:t>организационные</a:t>
          </a:r>
        </a:p>
      </dgm:t>
    </dgm:pt>
    <dgm:pt modelId="{0C671C1C-A14C-47C4-8AD1-57905D244B64}" type="parTrans" cxnId="{E6AB3EF7-CE0C-4356-9FAB-5C1ADD83407C}">
      <dgm:prSet/>
      <dgm:spPr/>
      <dgm:t>
        <a:bodyPr/>
        <a:lstStyle/>
        <a:p>
          <a:endParaRPr lang="ru-RU"/>
        </a:p>
      </dgm:t>
    </dgm:pt>
    <dgm:pt modelId="{8C849C7F-007F-43B3-A678-9C911FE4572E}" type="sibTrans" cxnId="{E6AB3EF7-CE0C-4356-9FAB-5C1ADD83407C}">
      <dgm:prSet/>
      <dgm:spPr/>
      <dgm:t>
        <a:bodyPr/>
        <a:lstStyle/>
        <a:p>
          <a:endParaRPr lang="ru-RU"/>
        </a:p>
      </dgm:t>
    </dgm:pt>
    <dgm:pt modelId="{E019413F-06A9-4494-85CA-9260FBE63772}">
      <dgm:prSet phldrT="[Текст]"/>
      <dgm:spPr/>
      <dgm:t>
        <a:bodyPr/>
        <a:lstStyle/>
        <a:p>
          <a:r>
            <a:rPr lang="ru-RU" dirty="0"/>
            <a:t>экономические</a:t>
          </a:r>
        </a:p>
      </dgm:t>
    </dgm:pt>
    <dgm:pt modelId="{1FA3E732-81AB-4DBF-BBAD-ED2DDB83A1E0}" type="parTrans" cxnId="{A1A55625-6D5E-4233-AECA-49037AA48102}">
      <dgm:prSet/>
      <dgm:spPr/>
      <dgm:t>
        <a:bodyPr/>
        <a:lstStyle/>
        <a:p>
          <a:endParaRPr lang="ru-RU"/>
        </a:p>
      </dgm:t>
    </dgm:pt>
    <dgm:pt modelId="{9ED10629-4723-4D98-8C11-57A34C228911}" type="sibTrans" cxnId="{A1A55625-6D5E-4233-AECA-49037AA48102}">
      <dgm:prSet/>
      <dgm:spPr/>
      <dgm:t>
        <a:bodyPr/>
        <a:lstStyle/>
        <a:p>
          <a:endParaRPr lang="ru-RU"/>
        </a:p>
      </dgm:t>
    </dgm:pt>
    <dgm:pt modelId="{B206C2FC-BB93-4518-9363-1D3B85D1046E}">
      <dgm:prSet phldrT="[Текст]"/>
      <dgm:spPr/>
      <dgm:t>
        <a:bodyPr/>
        <a:lstStyle/>
        <a:p>
          <a:r>
            <a:rPr lang="ru-RU" dirty="0"/>
            <a:t>материально-финансовые</a:t>
          </a:r>
        </a:p>
      </dgm:t>
    </dgm:pt>
    <dgm:pt modelId="{013067E9-C2DE-4AFA-8149-631CAA17B4A7}" type="parTrans" cxnId="{2F54F4DD-09E5-41E8-A9FB-99E17510CE17}">
      <dgm:prSet/>
      <dgm:spPr/>
      <dgm:t>
        <a:bodyPr/>
        <a:lstStyle/>
        <a:p>
          <a:endParaRPr lang="ru-RU"/>
        </a:p>
      </dgm:t>
    </dgm:pt>
    <dgm:pt modelId="{9D3F7801-BCBB-4A57-8B66-FFAF3643B5CE}" type="sibTrans" cxnId="{2F54F4DD-09E5-41E8-A9FB-99E17510CE17}">
      <dgm:prSet/>
      <dgm:spPr/>
      <dgm:t>
        <a:bodyPr/>
        <a:lstStyle/>
        <a:p>
          <a:endParaRPr lang="ru-RU"/>
        </a:p>
      </dgm:t>
    </dgm:pt>
    <dgm:pt modelId="{06BBE7D2-B7B4-4321-9E02-CC79D1F8524D}">
      <dgm:prSet phldrT="[Текст]"/>
      <dgm:spPr/>
      <dgm:t>
        <a:bodyPr/>
        <a:lstStyle/>
        <a:p>
          <a:r>
            <a:rPr lang="ru-RU" dirty="0"/>
            <a:t>информационные</a:t>
          </a:r>
        </a:p>
      </dgm:t>
    </dgm:pt>
    <dgm:pt modelId="{B6BB5FBE-A53B-4975-B7AC-AA63E6A5BF41}" type="parTrans" cxnId="{BE0303AF-79E7-4A68-A5F8-9844873298D9}">
      <dgm:prSet/>
      <dgm:spPr/>
      <dgm:t>
        <a:bodyPr/>
        <a:lstStyle/>
        <a:p>
          <a:endParaRPr lang="ru-RU"/>
        </a:p>
      </dgm:t>
    </dgm:pt>
    <dgm:pt modelId="{7970FFF6-5E80-41D0-87AE-022875C0B739}" type="sibTrans" cxnId="{BE0303AF-79E7-4A68-A5F8-9844873298D9}">
      <dgm:prSet/>
      <dgm:spPr/>
      <dgm:t>
        <a:bodyPr/>
        <a:lstStyle/>
        <a:p>
          <a:endParaRPr lang="ru-RU"/>
        </a:p>
      </dgm:t>
    </dgm:pt>
    <dgm:pt modelId="{00EC2C98-CD79-4456-A6C3-D349A8DE0F77}" type="pres">
      <dgm:prSet presAssocID="{2EC0B3C3-CFB6-4702-B634-F02BD93746C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88FEE8-3420-4314-B8A3-E89404F09AE4}" type="pres">
      <dgm:prSet presAssocID="{B3F89086-9537-43E9-81F1-B61EF970DD47}" presName="root1" presStyleCnt="0"/>
      <dgm:spPr/>
    </dgm:pt>
    <dgm:pt modelId="{07FCE7D2-10B1-4099-A7F2-CB13745F4912}" type="pres">
      <dgm:prSet presAssocID="{B3F89086-9537-43E9-81F1-B61EF970DD4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FD4509F-542F-456A-98C9-9FA3F1ACFC0E}" type="pres">
      <dgm:prSet presAssocID="{B3F89086-9537-43E9-81F1-B61EF970DD47}" presName="level2hierChild" presStyleCnt="0"/>
      <dgm:spPr/>
    </dgm:pt>
    <dgm:pt modelId="{249DC33D-17B7-47B9-A300-06F580EAA3DF}" type="pres">
      <dgm:prSet presAssocID="{16F3326A-2429-4271-8AED-B9B330DB927A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1BA73CF7-F6E7-4EAF-BEED-90D9D1140C15}" type="pres">
      <dgm:prSet presAssocID="{16F3326A-2429-4271-8AED-B9B330DB927A}" presName="connTx" presStyleLbl="parChTrans1D2" presStyleIdx="0" presStyleCnt="5"/>
      <dgm:spPr/>
      <dgm:t>
        <a:bodyPr/>
        <a:lstStyle/>
        <a:p>
          <a:endParaRPr lang="ru-RU"/>
        </a:p>
      </dgm:t>
    </dgm:pt>
    <dgm:pt modelId="{D0BA6074-4B3C-4EBE-96B6-4AB3CFDBE426}" type="pres">
      <dgm:prSet presAssocID="{5F370442-B62A-4CF1-9CCD-9FCD22125A40}" presName="root2" presStyleCnt="0"/>
      <dgm:spPr/>
    </dgm:pt>
    <dgm:pt modelId="{BF41E54D-D15E-4109-9680-234A6F57683D}" type="pres">
      <dgm:prSet presAssocID="{5F370442-B62A-4CF1-9CCD-9FCD22125A40}" presName="LevelTwoTextNode" presStyleLbl="node2" presStyleIdx="0" presStyleCnt="5" custScaleX="16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F66266-FE66-4C4B-93D6-E69FF1BD8149}" type="pres">
      <dgm:prSet presAssocID="{5F370442-B62A-4CF1-9CCD-9FCD22125A40}" presName="level3hierChild" presStyleCnt="0"/>
      <dgm:spPr/>
    </dgm:pt>
    <dgm:pt modelId="{E281C0C5-FB41-45F3-959E-A70E2BA77428}" type="pres">
      <dgm:prSet presAssocID="{0C671C1C-A14C-47C4-8AD1-57905D244B64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35F09084-39F1-4AD1-9E20-F3227CC1EEAA}" type="pres">
      <dgm:prSet presAssocID="{0C671C1C-A14C-47C4-8AD1-57905D244B64}" presName="connTx" presStyleLbl="parChTrans1D2" presStyleIdx="1" presStyleCnt="5"/>
      <dgm:spPr/>
      <dgm:t>
        <a:bodyPr/>
        <a:lstStyle/>
        <a:p>
          <a:endParaRPr lang="ru-RU"/>
        </a:p>
      </dgm:t>
    </dgm:pt>
    <dgm:pt modelId="{22FB7F6E-4B4E-44D8-9ABC-89EF67AF39FB}" type="pres">
      <dgm:prSet presAssocID="{8FDA22E5-E1DB-4D1C-A510-905BCE4AF4E3}" presName="root2" presStyleCnt="0"/>
      <dgm:spPr/>
    </dgm:pt>
    <dgm:pt modelId="{BF801AA3-DA1C-4357-878A-9C81CD6B9C63}" type="pres">
      <dgm:prSet presAssocID="{8FDA22E5-E1DB-4D1C-A510-905BCE4AF4E3}" presName="LevelTwoTextNode" presStyleLbl="node2" presStyleIdx="1" presStyleCnt="5" custScaleX="16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7C4007B-82DB-4842-B693-35E4BDC03611}" type="pres">
      <dgm:prSet presAssocID="{8FDA22E5-E1DB-4D1C-A510-905BCE4AF4E3}" presName="level3hierChild" presStyleCnt="0"/>
      <dgm:spPr/>
    </dgm:pt>
    <dgm:pt modelId="{ECA06792-4592-42EA-80FA-CDE79F690EFA}" type="pres">
      <dgm:prSet presAssocID="{1FA3E732-81AB-4DBF-BBAD-ED2DDB83A1E0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4D42EE19-3497-488A-BF36-5E61AB92F268}" type="pres">
      <dgm:prSet presAssocID="{1FA3E732-81AB-4DBF-BBAD-ED2DDB83A1E0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D05DB87-BEBE-4D99-A23B-B368F1C4C909}" type="pres">
      <dgm:prSet presAssocID="{E019413F-06A9-4494-85CA-9260FBE63772}" presName="root2" presStyleCnt="0"/>
      <dgm:spPr/>
    </dgm:pt>
    <dgm:pt modelId="{72E9DEA1-C396-4E1B-9FC8-84049D8E4481}" type="pres">
      <dgm:prSet presAssocID="{E019413F-06A9-4494-85CA-9260FBE63772}" presName="LevelTwoTextNode" presStyleLbl="node2" presStyleIdx="2" presStyleCnt="5" custScaleX="16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5EA998A-2911-4E47-95E0-774BF5D826C7}" type="pres">
      <dgm:prSet presAssocID="{E019413F-06A9-4494-85CA-9260FBE63772}" presName="level3hierChild" presStyleCnt="0"/>
      <dgm:spPr/>
    </dgm:pt>
    <dgm:pt modelId="{749864CC-1EF7-4EFB-B3F4-7D65CB52BE1D}" type="pres">
      <dgm:prSet presAssocID="{013067E9-C2DE-4AFA-8149-631CAA17B4A7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3F2D79EA-3EB8-4B2D-9755-E6C2E1E87891}" type="pres">
      <dgm:prSet presAssocID="{013067E9-C2DE-4AFA-8149-631CAA17B4A7}" presName="connTx" presStyleLbl="parChTrans1D2" presStyleIdx="3" presStyleCnt="5"/>
      <dgm:spPr/>
      <dgm:t>
        <a:bodyPr/>
        <a:lstStyle/>
        <a:p>
          <a:endParaRPr lang="ru-RU"/>
        </a:p>
      </dgm:t>
    </dgm:pt>
    <dgm:pt modelId="{080FA722-C030-4BF7-B35B-AEF5A905DB7F}" type="pres">
      <dgm:prSet presAssocID="{B206C2FC-BB93-4518-9363-1D3B85D1046E}" presName="root2" presStyleCnt="0"/>
      <dgm:spPr/>
    </dgm:pt>
    <dgm:pt modelId="{FB327826-0F71-4271-9D25-31D7B6A11091}" type="pres">
      <dgm:prSet presAssocID="{B206C2FC-BB93-4518-9363-1D3B85D1046E}" presName="LevelTwoTextNode" presStyleLbl="node2" presStyleIdx="3" presStyleCnt="5" custScaleX="16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B2E3CB0-CD8C-427B-AD0F-ECD14596C77D}" type="pres">
      <dgm:prSet presAssocID="{B206C2FC-BB93-4518-9363-1D3B85D1046E}" presName="level3hierChild" presStyleCnt="0"/>
      <dgm:spPr/>
    </dgm:pt>
    <dgm:pt modelId="{074FA30A-65BB-4A01-B5D9-A9A0625E8B3C}" type="pres">
      <dgm:prSet presAssocID="{B6BB5FBE-A53B-4975-B7AC-AA63E6A5BF41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25544E5B-86AF-4136-8C01-894F1B9AB35F}" type="pres">
      <dgm:prSet presAssocID="{B6BB5FBE-A53B-4975-B7AC-AA63E6A5BF41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23E215F-A4A5-45B3-A164-0F08ECBFA1ED}" type="pres">
      <dgm:prSet presAssocID="{06BBE7D2-B7B4-4321-9E02-CC79D1F8524D}" presName="root2" presStyleCnt="0"/>
      <dgm:spPr/>
    </dgm:pt>
    <dgm:pt modelId="{0CCDA61C-331D-4690-AA01-D7B2499804B6}" type="pres">
      <dgm:prSet presAssocID="{06BBE7D2-B7B4-4321-9E02-CC79D1F8524D}" presName="LevelTwoTextNode" presStyleLbl="node2" presStyleIdx="4" presStyleCnt="5" custScaleX="1626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E39209-9EC0-4537-B123-AC8C40EA166F}" type="pres">
      <dgm:prSet presAssocID="{06BBE7D2-B7B4-4321-9E02-CC79D1F8524D}" presName="level3hierChild" presStyleCnt="0"/>
      <dgm:spPr/>
    </dgm:pt>
  </dgm:ptLst>
  <dgm:cxnLst>
    <dgm:cxn modelId="{1F347B05-7292-4553-A146-0B57AA984622}" type="presOf" srcId="{013067E9-C2DE-4AFA-8149-631CAA17B4A7}" destId="{3F2D79EA-3EB8-4B2D-9755-E6C2E1E87891}" srcOrd="1" destOrd="0" presId="urn:microsoft.com/office/officeart/2008/layout/HorizontalMultiLevelHierarchy"/>
    <dgm:cxn modelId="{A1A55625-6D5E-4233-AECA-49037AA48102}" srcId="{B3F89086-9537-43E9-81F1-B61EF970DD47}" destId="{E019413F-06A9-4494-85CA-9260FBE63772}" srcOrd="2" destOrd="0" parTransId="{1FA3E732-81AB-4DBF-BBAD-ED2DDB83A1E0}" sibTransId="{9ED10629-4723-4D98-8C11-57A34C228911}"/>
    <dgm:cxn modelId="{BF5FA052-7980-4D08-BC7E-15AF4D05B5E2}" type="presOf" srcId="{16F3326A-2429-4271-8AED-B9B330DB927A}" destId="{1BA73CF7-F6E7-4EAF-BEED-90D9D1140C15}" srcOrd="1" destOrd="0" presId="urn:microsoft.com/office/officeart/2008/layout/HorizontalMultiLevelHierarchy"/>
    <dgm:cxn modelId="{E6AB3EF7-CE0C-4356-9FAB-5C1ADD83407C}" srcId="{B3F89086-9537-43E9-81F1-B61EF970DD47}" destId="{8FDA22E5-E1DB-4D1C-A510-905BCE4AF4E3}" srcOrd="1" destOrd="0" parTransId="{0C671C1C-A14C-47C4-8AD1-57905D244B64}" sibTransId="{8C849C7F-007F-43B3-A678-9C911FE4572E}"/>
    <dgm:cxn modelId="{F0F18C53-429C-4E82-B113-0B623824D130}" type="presOf" srcId="{0C671C1C-A14C-47C4-8AD1-57905D244B64}" destId="{35F09084-39F1-4AD1-9E20-F3227CC1EEAA}" srcOrd="1" destOrd="0" presId="urn:microsoft.com/office/officeart/2008/layout/HorizontalMultiLevelHierarchy"/>
    <dgm:cxn modelId="{A8E4133F-AAB5-4C94-9981-AF54D9259FBB}" srcId="{B3F89086-9537-43E9-81F1-B61EF970DD47}" destId="{5F370442-B62A-4CF1-9CCD-9FCD22125A40}" srcOrd="0" destOrd="0" parTransId="{16F3326A-2429-4271-8AED-B9B330DB927A}" sibTransId="{3D53A99C-2726-49A0-9664-06BF9711FFE8}"/>
    <dgm:cxn modelId="{3F41C419-0B78-492E-8041-7DDC830950F8}" type="presOf" srcId="{B206C2FC-BB93-4518-9363-1D3B85D1046E}" destId="{FB327826-0F71-4271-9D25-31D7B6A11091}" srcOrd="0" destOrd="0" presId="urn:microsoft.com/office/officeart/2008/layout/HorizontalMultiLevelHierarchy"/>
    <dgm:cxn modelId="{7A28EE38-B4A5-4D86-B9FD-952F5740B7F1}" type="presOf" srcId="{B6BB5FBE-A53B-4975-B7AC-AA63E6A5BF41}" destId="{25544E5B-86AF-4136-8C01-894F1B9AB35F}" srcOrd="1" destOrd="0" presId="urn:microsoft.com/office/officeart/2008/layout/HorizontalMultiLevelHierarchy"/>
    <dgm:cxn modelId="{219DCD72-A899-4350-AECE-90FB243E6168}" type="presOf" srcId="{06BBE7D2-B7B4-4321-9E02-CC79D1F8524D}" destId="{0CCDA61C-331D-4690-AA01-D7B2499804B6}" srcOrd="0" destOrd="0" presId="urn:microsoft.com/office/officeart/2008/layout/HorizontalMultiLevelHierarchy"/>
    <dgm:cxn modelId="{3321A3B8-33FA-4C9B-A87E-7C31A41EE4C0}" type="presOf" srcId="{1FA3E732-81AB-4DBF-BBAD-ED2DDB83A1E0}" destId="{4D42EE19-3497-488A-BF36-5E61AB92F268}" srcOrd="1" destOrd="0" presId="urn:microsoft.com/office/officeart/2008/layout/HorizontalMultiLevelHierarchy"/>
    <dgm:cxn modelId="{9B466A72-96EC-4230-BC81-C18EA071F6B2}" type="presOf" srcId="{8FDA22E5-E1DB-4D1C-A510-905BCE4AF4E3}" destId="{BF801AA3-DA1C-4357-878A-9C81CD6B9C63}" srcOrd="0" destOrd="0" presId="urn:microsoft.com/office/officeart/2008/layout/HorizontalMultiLevelHierarchy"/>
    <dgm:cxn modelId="{094967BC-A7C0-4705-8ABE-6F066C0A0409}" type="presOf" srcId="{5F370442-B62A-4CF1-9CCD-9FCD22125A40}" destId="{BF41E54D-D15E-4109-9680-234A6F57683D}" srcOrd="0" destOrd="0" presId="urn:microsoft.com/office/officeart/2008/layout/HorizontalMultiLevelHierarchy"/>
    <dgm:cxn modelId="{7FDA6FA2-83B0-4C4B-8872-AF75C88C9CBE}" type="presOf" srcId="{013067E9-C2DE-4AFA-8149-631CAA17B4A7}" destId="{749864CC-1EF7-4EFB-B3F4-7D65CB52BE1D}" srcOrd="0" destOrd="0" presId="urn:microsoft.com/office/officeart/2008/layout/HorizontalMultiLevelHierarchy"/>
    <dgm:cxn modelId="{B21E4781-A8BA-4883-9160-5E07DFD4E54A}" type="presOf" srcId="{2EC0B3C3-CFB6-4702-B634-F02BD93746CE}" destId="{00EC2C98-CD79-4456-A6C3-D349A8DE0F77}" srcOrd="0" destOrd="0" presId="urn:microsoft.com/office/officeart/2008/layout/HorizontalMultiLevelHierarchy"/>
    <dgm:cxn modelId="{2117EACE-30EF-47C3-974D-44CB5F015044}" type="presOf" srcId="{0C671C1C-A14C-47C4-8AD1-57905D244B64}" destId="{E281C0C5-FB41-45F3-959E-A70E2BA77428}" srcOrd="0" destOrd="0" presId="urn:microsoft.com/office/officeart/2008/layout/HorizontalMultiLevelHierarchy"/>
    <dgm:cxn modelId="{A056BB46-47F4-4BAB-948F-324ECAD3D765}" srcId="{2EC0B3C3-CFB6-4702-B634-F02BD93746CE}" destId="{B3F89086-9537-43E9-81F1-B61EF970DD47}" srcOrd="0" destOrd="0" parTransId="{99FEB839-35CD-4BD5-AD01-9D4717FCC70F}" sibTransId="{DDFA82B9-3C0A-4D25-8E1E-21CCDAF49CA0}"/>
    <dgm:cxn modelId="{BE0303AF-79E7-4A68-A5F8-9844873298D9}" srcId="{B3F89086-9537-43E9-81F1-B61EF970DD47}" destId="{06BBE7D2-B7B4-4321-9E02-CC79D1F8524D}" srcOrd="4" destOrd="0" parTransId="{B6BB5FBE-A53B-4975-B7AC-AA63E6A5BF41}" sibTransId="{7970FFF6-5E80-41D0-87AE-022875C0B739}"/>
    <dgm:cxn modelId="{585DF991-567B-4882-862C-CC2389E34DE9}" type="presOf" srcId="{E019413F-06A9-4494-85CA-9260FBE63772}" destId="{72E9DEA1-C396-4E1B-9FC8-84049D8E4481}" srcOrd="0" destOrd="0" presId="urn:microsoft.com/office/officeart/2008/layout/HorizontalMultiLevelHierarchy"/>
    <dgm:cxn modelId="{22CB39C7-F74D-4750-8C95-F3164C23E399}" type="presOf" srcId="{1FA3E732-81AB-4DBF-BBAD-ED2DDB83A1E0}" destId="{ECA06792-4592-42EA-80FA-CDE79F690EFA}" srcOrd="0" destOrd="0" presId="urn:microsoft.com/office/officeart/2008/layout/HorizontalMultiLevelHierarchy"/>
    <dgm:cxn modelId="{0B7B460A-BE75-46EA-B44C-604AD0DC82FF}" type="presOf" srcId="{B3F89086-9537-43E9-81F1-B61EF970DD47}" destId="{07FCE7D2-10B1-4099-A7F2-CB13745F4912}" srcOrd="0" destOrd="0" presId="urn:microsoft.com/office/officeart/2008/layout/HorizontalMultiLevelHierarchy"/>
    <dgm:cxn modelId="{4942BD85-43D4-4456-A956-A980C8F28C1D}" type="presOf" srcId="{16F3326A-2429-4271-8AED-B9B330DB927A}" destId="{249DC33D-17B7-47B9-A300-06F580EAA3DF}" srcOrd="0" destOrd="0" presId="urn:microsoft.com/office/officeart/2008/layout/HorizontalMultiLevelHierarchy"/>
    <dgm:cxn modelId="{2F54F4DD-09E5-41E8-A9FB-99E17510CE17}" srcId="{B3F89086-9537-43E9-81F1-B61EF970DD47}" destId="{B206C2FC-BB93-4518-9363-1D3B85D1046E}" srcOrd="3" destOrd="0" parTransId="{013067E9-C2DE-4AFA-8149-631CAA17B4A7}" sibTransId="{9D3F7801-BCBB-4A57-8B66-FFAF3643B5CE}"/>
    <dgm:cxn modelId="{5DE2EB4F-1823-4199-B650-75D60D16BA7D}" type="presOf" srcId="{B6BB5FBE-A53B-4975-B7AC-AA63E6A5BF41}" destId="{074FA30A-65BB-4A01-B5D9-A9A0625E8B3C}" srcOrd="0" destOrd="0" presId="urn:microsoft.com/office/officeart/2008/layout/HorizontalMultiLevelHierarchy"/>
    <dgm:cxn modelId="{B63167E2-F3F7-4AAF-B09A-20DB2EC82B5A}" type="presParOf" srcId="{00EC2C98-CD79-4456-A6C3-D349A8DE0F77}" destId="{6388FEE8-3420-4314-B8A3-E89404F09AE4}" srcOrd="0" destOrd="0" presId="urn:microsoft.com/office/officeart/2008/layout/HorizontalMultiLevelHierarchy"/>
    <dgm:cxn modelId="{38C2BFF7-F645-4D09-883D-FEF243EB274C}" type="presParOf" srcId="{6388FEE8-3420-4314-B8A3-E89404F09AE4}" destId="{07FCE7D2-10B1-4099-A7F2-CB13745F4912}" srcOrd="0" destOrd="0" presId="urn:microsoft.com/office/officeart/2008/layout/HorizontalMultiLevelHierarchy"/>
    <dgm:cxn modelId="{41496BC5-0BCA-43E1-ADBC-9157A76E8393}" type="presParOf" srcId="{6388FEE8-3420-4314-B8A3-E89404F09AE4}" destId="{9FD4509F-542F-456A-98C9-9FA3F1ACFC0E}" srcOrd="1" destOrd="0" presId="urn:microsoft.com/office/officeart/2008/layout/HorizontalMultiLevelHierarchy"/>
    <dgm:cxn modelId="{7DBDE8EF-C1DE-4B18-BD37-D256F59D6083}" type="presParOf" srcId="{9FD4509F-542F-456A-98C9-9FA3F1ACFC0E}" destId="{249DC33D-17B7-47B9-A300-06F580EAA3DF}" srcOrd="0" destOrd="0" presId="urn:microsoft.com/office/officeart/2008/layout/HorizontalMultiLevelHierarchy"/>
    <dgm:cxn modelId="{0595B6E5-0225-4209-8C1A-CFEFCA4BE0E1}" type="presParOf" srcId="{249DC33D-17B7-47B9-A300-06F580EAA3DF}" destId="{1BA73CF7-F6E7-4EAF-BEED-90D9D1140C15}" srcOrd="0" destOrd="0" presId="urn:microsoft.com/office/officeart/2008/layout/HorizontalMultiLevelHierarchy"/>
    <dgm:cxn modelId="{81C3DE70-0E7B-4ABA-9ABE-EDC4A3E07622}" type="presParOf" srcId="{9FD4509F-542F-456A-98C9-9FA3F1ACFC0E}" destId="{D0BA6074-4B3C-4EBE-96B6-4AB3CFDBE426}" srcOrd="1" destOrd="0" presId="urn:microsoft.com/office/officeart/2008/layout/HorizontalMultiLevelHierarchy"/>
    <dgm:cxn modelId="{268577EC-B884-47DD-A105-93BA916D1E58}" type="presParOf" srcId="{D0BA6074-4B3C-4EBE-96B6-4AB3CFDBE426}" destId="{BF41E54D-D15E-4109-9680-234A6F57683D}" srcOrd="0" destOrd="0" presId="urn:microsoft.com/office/officeart/2008/layout/HorizontalMultiLevelHierarchy"/>
    <dgm:cxn modelId="{747AEF7A-D9A7-40F9-8160-E0A78B225F61}" type="presParOf" srcId="{D0BA6074-4B3C-4EBE-96B6-4AB3CFDBE426}" destId="{39F66266-FE66-4C4B-93D6-E69FF1BD8149}" srcOrd="1" destOrd="0" presId="urn:microsoft.com/office/officeart/2008/layout/HorizontalMultiLevelHierarchy"/>
    <dgm:cxn modelId="{B85F0AB3-8F1F-4E32-9D78-E02796116F14}" type="presParOf" srcId="{9FD4509F-542F-456A-98C9-9FA3F1ACFC0E}" destId="{E281C0C5-FB41-45F3-959E-A70E2BA77428}" srcOrd="2" destOrd="0" presId="urn:microsoft.com/office/officeart/2008/layout/HorizontalMultiLevelHierarchy"/>
    <dgm:cxn modelId="{6CB6FB3B-78D5-429B-B358-5DE84D1B4123}" type="presParOf" srcId="{E281C0C5-FB41-45F3-959E-A70E2BA77428}" destId="{35F09084-39F1-4AD1-9E20-F3227CC1EEAA}" srcOrd="0" destOrd="0" presId="urn:microsoft.com/office/officeart/2008/layout/HorizontalMultiLevelHierarchy"/>
    <dgm:cxn modelId="{5063AEFC-A820-4CAB-8B1A-658458ADDB36}" type="presParOf" srcId="{9FD4509F-542F-456A-98C9-9FA3F1ACFC0E}" destId="{22FB7F6E-4B4E-44D8-9ABC-89EF67AF39FB}" srcOrd="3" destOrd="0" presId="urn:microsoft.com/office/officeart/2008/layout/HorizontalMultiLevelHierarchy"/>
    <dgm:cxn modelId="{3CBA3C02-BD7B-4CD4-AFA4-43FD68E4A579}" type="presParOf" srcId="{22FB7F6E-4B4E-44D8-9ABC-89EF67AF39FB}" destId="{BF801AA3-DA1C-4357-878A-9C81CD6B9C63}" srcOrd="0" destOrd="0" presId="urn:microsoft.com/office/officeart/2008/layout/HorizontalMultiLevelHierarchy"/>
    <dgm:cxn modelId="{4256D93B-CBD4-49B7-B815-3BC2C2C8A94C}" type="presParOf" srcId="{22FB7F6E-4B4E-44D8-9ABC-89EF67AF39FB}" destId="{07C4007B-82DB-4842-B693-35E4BDC03611}" srcOrd="1" destOrd="0" presId="urn:microsoft.com/office/officeart/2008/layout/HorizontalMultiLevelHierarchy"/>
    <dgm:cxn modelId="{9C3EB4C5-275C-44DB-B108-4E2F4F21DF0C}" type="presParOf" srcId="{9FD4509F-542F-456A-98C9-9FA3F1ACFC0E}" destId="{ECA06792-4592-42EA-80FA-CDE79F690EFA}" srcOrd="4" destOrd="0" presId="urn:microsoft.com/office/officeart/2008/layout/HorizontalMultiLevelHierarchy"/>
    <dgm:cxn modelId="{D79B8B7D-F983-4C75-AB56-B67E6F99358E}" type="presParOf" srcId="{ECA06792-4592-42EA-80FA-CDE79F690EFA}" destId="{4D42EE19-3497-488A-BF36-5E61AB92F268}" srcOrd="0" destOrd="0" presId="urn:microsoft.com/office/officeart/2008/layout/HorizontalMultiLevelHierarchy"/>
    <dgm:cxn modelId="{1964B736-EEAF-4537-B5A7-D051BE24CFE6}" type="presParOf" srcId="{9FD4509F-542F-456A-98C9-9FA3F1ACFC0E}" destId="{AD05DB87-BEBE-4D99-A23B-B368F1C4C909}" srcOrd="5" destOrd="0" presId="urn:microsoft.com/office/officeart/2008/layout/HorizontalMultiLevelHierarchy"/>
    <dgm:cxn modelId="{D93FD9AE-8077-44A9-ABC8-A52EDB3BB224}" type="presParOf" srcId="{AD05DB87-BEBE-4D99-A23B-B368F1C4C909}" destId="{72E9DEA1-C396-4E1B-9FC8-84049D8E4481}" srcOrd="0" destOrd="0" presId="urn:microsoft.com/office/officeart/2008/layout/HorizontalMultiLevelHierarchy"/>
    <dgm:cxn modelId="{01D91267-FABF-4EB1-9CA3-125DD2A01835}" type="presParOf" srcId="{AD05DB87-BEBE-4D99-A23B-B368F1C4C909}" destId="{25EA998A-2911-4E47-95E0-774BF5D826C7}" srcOrd="1" destOrd="0" presId="urn:microsoft.com/office/officeart/2008/layout/HorizontalMultiLevelHierarchy"/>
    <dgm:cxn modelId="{9BA7EB80-B9CC-4A13-83E9-5E29F698793F}" type="presParOf" srcId="{9FD4509F-542F-456A-98C9-9FA3F1ACFC0E}" destId="{749864CC-1EF7-4EFB-B3F4-7D65CB52BE1D}" srcOrd="6" destOrd="0" presId="urn:microsoft.com/office/officeart/2008/layout/HorizontalMultiLevelHierarchy"/>
    <dgm:cxn modelId="{CF356C45-F5C7-4C12-8424-9BD1D6EB2A69}" type="presParOf" srcId="{749864CC-1EF7-4EFB-B3F4-7D65CB52BE1D}" destId="{3F2D79EA-3EB8-4B2D-9755-E6C2E1E87891}" srcOrd="0" destOrd="0" presId="urn:microsoft.com/office/officeart/2008/layout/HorizontalMultiLevelHierarchy"/>
    <dgm:cxn modelId="{C6034764-FD66-4D13-BBD2-9388FB62BA55}" type="presParOf" srcId="{9FD4509F-542F-456A-98C9-9FA3F1ACFC0E}" destId="{080FA722-C030-4BF7-B35B-AEF5A905DB7F}" srcOrd="7" destOrd="0" presId="urn:microsoft.com/office/officeart/2008/layout/HorizontalMultiLevelHierarchy"/>
    <dgm:cxn modelId="{4883C4B7-8724-4108-B708-8BF605F28C07}" type="presParOf" srcId="{080FA722-C030-4BF7-B35B-AEF5A905DB7F}" destId="{FB327826-0F71-4271-9D25-31D7B6A11091}" srcOrd="0" destOrd="0" presId="urn:microsoft.com/office/officeart/2008/layout/HorizontalMultiLevelHierarchy"/>
    <dgm:cxn modelId="{6CBF172A-F86E-4CF7-A7E2-41696B11CC7A}" type="presParOf" srcId="{080FA722-C030-4BF7-B35B-AEF5A905DB7F}" destId="{3B2E3CB0-CD8C-427B-AD0F-ECD14596C77D}" srcOrd="1" destOrd="0" presId="urn:microsoft.com/office/officeart/2008/layout/HorizontalMultiLevelHierarchy"/>
    <dgm:cxn modelId="{B33C39B9-309A-4FFC-8A25-4304BB705D8B}" type="presParOf" srcId="{9FD4509F-542F-456A-98C9-9FA3F1ACFC0E}" destId="{074FA30A-65BB-4A01-B5D9-A9A0625E8B3C}" srcOrd="8" destOrd="0" presId="urn:microsoft.com/office/officeart/2008/layout/HorizontalMultiLevelHierarchy"/>
    <dgm:cxn modelId="{A08F1AD5-56C2-4F97-A6B0-64B26757F02D}" type="presParOf" srcId="{074FA30A-65BB-4A01-B5D9-A9A0625E8B3C}" destId="{25544E5B-86AF-4136-8C01-894F1B9AB35F}" srcOrd="0" destOrd="0" presId="urn:microsoft.com/office/officeart/2008/layout/HorizontalMultiLevelHierarchy"/>
    <dgm:cxn modelId="{AB566924-BA1B-4EFF-940E-7A2807D853C9}" type="presParOf" srcId="{9FD4509F-542F-456A-98C9-9FA3F1ACFC0E}" destId="{823E215F-A4A5-45B3-A164-0F08ECBFA1ED}" srcOrd="9" destOrd="0" presId="urn:microsoft.com/office/officeart/2008/layout/HorizontalMultiLevelHierarchy"/>
    <dgm:cxn modelId="{1ACAE46B-696E-45E2-BEC6-F39A2B5CF829}" type="presParOf" srcId="{823E215F-A4A5-45B3-A164-0F08ECBFA1ED}" destId="{0CCDA61C-331D-4690-AA01-D7B2499804B6}" srcOrd="0" destOrd="0" presId="urn:microsoft.com/office/officeart/2008/layout/HorizontalMultiLevelHierarchy"/>
    <dgm:cxn modelId="{7D4D1FBE-96F8-466F-9FB3-EC65474E8F6F}" type="presParOf" srcId="{823E215F-A4A5-45B3-A164-0F08ECBFA1ED}" destId="{D2E39209-9EC0-4537-B123-AC8C40EA166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D19A168-FE0A-47AD-B060-7B64D2EE3FED}" type="doc">
      <dgm:prSet loTypeId="urn:microsoft.com/office/officeart/2005/8/layout/orgChart1" loCatId="hierarchy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5F192AE9-FBEC-475B-88E6-4EB35DDBD4F0}">
      <dgm:prSet phldrT="[Текст]"/>
      <dgm:spPr/>
      <dgm:t>
        <a:bodyPr/>
        <a:lstStyle/>
        <a:p>
          <a:r>
            <a:rPr lang="ru-RU" dirty="0"/>
            <a:t>Создание условий для оказания медицинской помощи населению</a:t>
          </a:r>
        </a:p>
      </dgm:t>
    </dgm:pt>
    <dgm:pt modelId="{A3C15D59-0DC0-47B3-A586-222E7F84FD4B}" type="parTrans" cxnId="{B4470CE6-C3F9-4069-84A6-3E694FF36B61}">
      <dgm:prSet/>
      <dgm:spPr/>
      <dgm:t>
        <a:bodyPr/>
        <a:lstStyle/>
        <a:p>
          <a:endParaRPr lang="ru-RU"/>
        </a:p>
      </dgm:t>
    </dgm:pt>
    <dgm:pt modelId="{1C7C5BD4-B74B-4760-B5CF-E3B7EE52EA58}" type="sibTrans" cxnId="{B4470CE6-C3F9-4069-84A6-3E694FF36B61}">
      <dgm:prSet/>
      <dgm:spPr/>
      <dgm:t>
        <a:bodyPr/>
        <a:lstStyle/>
        <a:p>
          <a:endParaRPr lang="ru-RU"/>
        </a:p>
      </dgm:t>
    </dgm:pt>
    <dgm:pt modelId="{DB4C7DC8-1BF6-4099-A7A2-8720B4CE7C75}">
      <dgm:prSet phldrT="[Текст]"/>
      <dgm:spPr/>
      <dgm:t>
        <a:bodyPr/>
        <a:lstStyle/>
        <a:p>
          <a:r>
            <a:rPr lang="ru-RU" dirty="0"/>
            <a:t>Федеральным законом от 6 октября 2003 года № 131-ФЗ «Об общих принципах организации местного самоуправления в Российской Федерации»</a:t>
          </a:r>
        </a:p>
      </dgm:t>
    </dgm:pt>
    <dgm:pt modelId="{B9841F77-9A53-4065-937B-9F75CDFD7844}" type="parTrans" cxnId="{72DE1ED1-9D06-4666-B571-04B3F4DF4758}">
      <dgm:prSet/>
      <dgm:spPr/>
      <dgm:t>
        <a:bodyPr/>
        <a:lstStyle/>
        <a:p>
          <a:endParaRPr lang="ru-RU"/>
        </a:p>
      </dgm:t>
    </dgm:pt>
    <dgm:pt modelId="{4287B97F-FDCC-46C9-9B63-07B770BB0884}" type="sibTrans" cxnId="{72DE1ED1-9D06-4666-B571-04B3F4DF4758}">
      <dgm:prSet/>
      <dgm:spPr/>
      <dgm:t>
        <a:bodyPr/>
        <a:lstStyle/>
        <a:p>
          <a:endParaRPr lang="ru-RU"/>
        </a:p>
      </dgm:t>
    </dgm:pt>
    <dgm:pt modelId="{88634E5A-BFCC-47EE-9111-873181C6A7C9}">
      <dgm:prSet phldrT="[Текст]"/>
      <dgm:spPr/>
      <dgm:t>
        <a:bodyPr/>
        <a:lstStyle/>
        <a:p>
          <a:r>
            <a:rPr lang="ru-RU" dirty="0"/>
            <a:t>Федеральный закон от 2 ноября 2011 года № 323-ФЗ «Об основах охраны здоровья граждан в Российской Федерации» </a:t>
          </a:r>
        </a:p>
      </dgm:t>
    </dgm:pt>
    <dgm:pt modelId="{F125408C-2415-4089-877A-60D1E5C7862E}" type="sibTrans" cxnId="{783FA9FB-0508-4052-ACE5-7BBC8FF47256}">
      <dgm:prSet/>
      <dgm:spPr/>
      <dgm:t>
        <a:bodyPr/>
        <a:lstStyle/>
        <a:p>
          <a:endParaRPr lang="ru-RU"/>
        </a:p>
      </dgm:t>
    </dgm:pt>
    <dgm:pt modelId="{F174ABA9-F12B-4E47-A1FF-6E74A72C411D}" type="parTrans" cxnId="{783FA9FB-0508-4052-ACE5-7BBC8FF47256}">
      <dgm:prSet/>
      <dgm:spPr/>
      <dgm:t>
        <a:bodyPr/>
        <a:lstStyle/>
        <a:p>
          <a:endParaRPr lang="ru-RU"/>
        </a:p>
      </dgm:t>
    </dgm:pt>
    <dgm:pt modelId="{E240BFC7-E0FE-4697-BF9A-2EBE8718E9D5}" type="pres">
      <dgm:prSet presAssocID="{FD19A168-FE0A-47AD-B060-7B64D2EE3F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FB0ED3E-729B-4959-B11A-8EE82175DD54}" type="pres">
      <dgm:prSet presAssocID="{5F192AE9-FBEC-475B-88E6-4EB35DDBD4F0}" presName="hierRoot1" presStyleCnt="0">
        <dgm:presLayoutVars>
          <dgm:hierBranch val="init"/>
        </dgm:presLayoutVars>
      </dgm:prSet>
      <dgm:spPr/>
    </dgm:pt>
    <dgm:pt modelId="{7DBE052F-4236-44C6-A2AF-86E372850F7B}" type="pres">
      <dgm:prSet presAssocID="{5F192AE9-FBEC-475B-88E6-4EB35DDBD4F0}" presName="rootComposite1" presStyleCnt="0"/>
      <dgm:spPr/>
    </dgm:pt>
    <dgm:pt modelId="{227E2468-4AB8-48AD-A3AC-130ADD116111}" type="pres">
      <dgm:prSet presAssocID="{5F192AE9-FBEC-475B-88E6-4EB35DDBD4F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B50C651-AE8B-44D6-9F7D-2C973CAED023}" type="pres">
      <dgm:prSet presAssocID="{5F192AE9-FBEC-475B-88E6-4EB35DDBD4F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EB4718-9B53-4A9D-892A-EA8779DBFBA3}" type="pres">
      <dgm:prSet presAssocID="{5F192AE9-FBEC-475B-88E6-4EB35DDBD4F0}" presName="hierChild2" presStyleCnt="0"/>
      <dgm:spPr/>
    </dgm:pt>
    <dgm:pt modelId="{90E3A29D-15AA-499F-AC96-04534F2099D6}" type="pres">
      <dgm:prSet presAssocID="{F174ABA9-F12B-4E47-A1FF-6E74A72C411D}" presName="Name37" presStyleLbl="parChTrans1D2" presStyleIdx="0" presStyleCnt="2"/>
      <dgm:spPr/>
      <dgm:t>
        <a:bodyPr/>
        <a:lstStyle/>
        <a:p>
          <a:endParaRPr lang="ru-RU"/>
        </a:p>
      </dgm:t>
    </dgm:pt>
    <dgm:pt modelId="{357D96AF-2A75-4E54-84C6-CE5468B49F5D}" type="pres">
      <dgm:prSet presAssocID="{88634E5A-BFCC-47EE-9111-873181C6A7C9}" presName="hierRoot2" presStyleCnt="0">
        <dgm:presLayoutVars>
          <dgm:hierBranch val="init"/>
        </dgm:presLayoutVars>
      </dgm:prSet>
      <dgm:spPr/>
    </dgm:pt>
    <dgm:pt modelId="{6E996FFF-01EE-4CC6-8864-0C6BD0BA0FED}" type="pres">
      <dgm:prSet presAssocID="{88634E5A-BFCC-47EE-9111-873181C6A7C9}" presName="rootComposite" presStyleCnt="0"/>
      <dgm:spPr/>
    </dgm:pt>
    <dgm:pt modelId="{3E7CBA55-1E25-4079-B272-CE8CC66A9FD6}" type="pres">
      <dgm:prSet presAssocID="{88634E5A-BFCC-47EE-9111-873181C6A7C9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4DC3826-7E8C-4EEA-9D29-AE1845D15137}" type="pres">
      <dgm:prSet presAssocID="{88634E5A-BFCC-47EE-9111-873181C6A7C9}" presName="rootConnector" presStyleLbl="node2" presStyleIdx="0" presStyleCnt="2"/>
      <dgm:spPr/>
      <dgm:t>
        <a:bodyPr/>
        <a:lstStyle/>
        <a:p>
          <a:endParaRPr lang="ru-RU"/>
        </a:p>
      </dgm:t>
    </dgm:pt>
    <dgm:pt modelId="{3D19178E-5C0F-48F9-89B6-09EF6AD2F2D3}" type="pres">
      <dgm:prSet presAssocID="{88634E5A-BFCC-47EE-9111-873181C6A7C9}" presName="hierChild4" presStyleCnt="0"/>
      <dgm:spPr/>
    </dgm:pt>
    <dgm:pt modelId="{E595AE2E-2F52-49D0-998B-C02014323384}" type="pres">
      <dgm:prSet presAssocID="{88634E5A-BFCC-47EE-9111-873181C6A7C9}" presName="hierChild5" presStyleCnt="0"/>
      <dgm:spPr/>
    </dgm:pt>
    <dgm:pt modelId="{5158981F-7085-44D7-BC76-A9B10AC64CCB}" type="pres">
      <dgm:prSet presAssocID="{B9841F77-9A53-4065-937B-9F75CDFD784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BB493F6F-3D7E-439A-8036-286796623DA0}" type="pres">
      <dgm:prSet presAssocID="{DB4C7DC8-1BF6-4099-A7A2-8720B4CE7C75}" presName="hierRoot2" presStyleCnt="0">
        <dgm:presLayoutVars>
          <dgm:hierBranch val="init"/>
        </dgm:presLayoutVars>
      </dgm:prSet>
      <dgm:spPr/>
    </dgm:pt>
    <dgm:pt modelId="{92C2F111-C6D0-43EF-8601-78C51020F255}" type="pres">
      <dgm:prSet presAssocID="{DB4C7DC8-1BF6-4099-A7A2-8720B4CE7C75}" presName="rootComposite" presStyleCnt="0"/>
      <dgm:spPr/>
    </dgm:pt>
    <dgm:pt modelId="{32F3BDDD-C542-4FD5-92F8-12A588986BCB}" type="pres">
      <dgm:prSet presAssocID="{DB4C7DC8-1BF6-4099-A7A2-8720B4CE7C75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9719DC-16F2-4081-AAE4-184B9674EFF2}" type="pres">
      <dgm:prSet presAssocID="{DB4C7DC8-1BF6-4099-A7A2-8720B4CE7C75}" presName="rootConnector" presStyleLbl="node2" presStyleIdx="1" presStyleCnt="2"/>
      <dgm:spPr/>
      <dgm:t>
        <a:bodyPr/>
        <a:lstStyle/>
        <a:p>
          <a:endParaRPr lang="ru-RU"/>
        </a:p>
      </dgm:t>
    </dgm:pt>
    <dgm:pt modelId="{BFCB4024-BC49-4DC3-9E67-A8AE93D725A6}" type="pres">
      <dgm:prSet presAssocID="{DB4C7DC8-1BF6-4099-A7A2-8720B4CE7C75}" presName="hierChild4" presStyleCnt="0"/>
      <dgm:spPr/>
    </dgm:pt>
    <dgm:pt modelId="{D8E7DE82-09DD-448E-BB84-218B0FEA2F75}" type="pres">
      <dgm:prSet presAssocID="{DB4C7DC8-1BF6-4099-A7A2-8720B4CE7C75}" presName="hierChild5" presStyleCnt="0"/>
      <dgm:spPr/>
    </dgm:pt>
    <dgm:pt modelId="{0DCDDD41-96FA-4F87-8367-6F394BCB5F0C}" type="pres">
      <dgm:prSet presAssocID="{5F192AE9-FBEC-475B-88E6-4EB35DDBD4F0}" presName="hierChild3" presStyleCnt="0"/>
      <dgm:spPr/>
    </dgm:pt>
  </dgm:ptLst>
  <dgm:cxnLst>
    <dgm:cxn modelId="{5A4FB21E-3E4B-4663-A526-266B47106088}" type="presOf" srcId="{DB4C7DC8-1BF6-4099-A7A2-8720B4CE7C75}" destId="{9E9719DC-16F2-4081-AAE4-184B9674EFF2}" srcOrd="1" destOrd="0" presId="urn:microsoft.com/office/officeart/2005/8/layout/orgChart1"/>
    <dgm:cxn modelId="{55E688FA-1968-4172-B48D-EA202B9F1D0D}" type="presOf" srcId="{DB4C7DC8-1BF6-4099-A7A2-8720B4CE7C75}" destId="{32F3BDDD-C542-4FD5-92F8-12A588986BCB}" srcOrd="0" destOrd="0" presId="urn:microsoft.com/office/officeart/2005/8/layout/orgChart1"/>
    <dgm:cxn modelId="{B59BCE55-8332-4D0B-AF72-6CAE2E5508A0}" type="presOf" srcId="{88634E5A-BFCC-47EE-9111-873181C6A7C9}" destId="{3E7CBA55-1E25-4079-B272-CE8CC66A9FD6}" srcOrd="0" destOrd="0" presId="urn:microsoft.com/office/officeart/2005/8/layout/orgChart1"/>
    <dgm:cxn modelId="{0A92EE6D-B9E2-4A32-8B86-0001516C086D}" type="presOf" srcId="{B9841F77-9A53-4065-937B-9F75CDFD7844}" destId="{5158981F-7085-44D7-BC76-A9B10AC64CCB}" srcOrd="0" destOrd="0" presId="urn:microsoft.com/office/officeart/2005/8/layout/orgChart1"/>
    <dgm:cxn modelId="{E237199A-C405-4B97-8043-224BAF752C85}" type="presOf" srcId="{5F192AE9-FBEC-475B-88E6-4EB35DDBD4F0}" destId="{DB50C651-AE8B-44D6-9F7D-2C973CAED023}" srcOrd="1" destOrd="0" presId="urn:microsoft.com/office/officeart/2005/8/layout/orgChart1"/>
    <dgm:cxn modelId="{783FA9FB-0508-4052-ACE5-7BBC8FF47256}" srcId="{5F192AE9-FBEC-475B-88E6-4EB35DDBD4F0}" destId="{88634E5A-BFCC-47EE-9111-873181C6A7C9}" srcOrd="0" destOrd="0" parTransId="{F174ABA9-F12B-4E47-A1FF-6E74A72C411D}" sibTransId="{F125408C-2415-4089-877A-60D1E5C7862E}"/>
    <dgm:cxn modelId="{9BFBAEDB-80FD-4364-BFB5-47BE87368B99}" type="presOf" srcId="{5F192AE9-FBEC-475B-88E6-4EB35DDBD4F0}" destId="{227E2468-4AB8-48AD-A3AC-130ADD116111}" srcOrd="0" destOrd="0" presId="urn:microsoft.com/office/officeart/2005/8/layout/orgChart1"/>
    <dgm:cxn modelId="{ADB8C77D-FEDC-4F48-9D74-E26B31ACDCC4}" type="presOf" srcId="{FD19A168-FE0A-47AD-B060-7B64D2EE3FED}" destId="{E240BFC7-E0FE-4697-BF9A-2EBE8718E9D5}" srcOrd="0" destOrd="0" presId="urn:microsoft.com/office/officeart/2005/8/layout/orgChart1"/>
    <dgm:cxn modelId="{6134B667-7D9E-4CE7-9247-A902CFAF3C9E}" type="presOf" srcId="{F174ABA9-F12B-4E47-A1FF-6E74A72C411D}" destId="{90E3A29D-15AA-499F-AC96-04534F2099D6}" srcOrd="0" destOrd="0" presId="urn:microsoft.com/office/officeart/2005/8/layout/orgChart1"/>
    <dgm:cxn modelId="{7A21CC27-EF13-46A8-AEC3-1104F18B850C}" type="presOf" srcId="{88634E5A-BFCC-47EE-9111-873181C6A7C9}" destId="{74DC3826-7E8C-4EEA-9D29-AE1845D15137}" srcOrd="1" destOrd="0" presId="urn:microsoft.com/office/officeart/2005/8/layout/orgChart1"/>
    <dgm:cxn modelId="{B4470CE6-C3F9-4069-84A6-3E694FF36B61}" srcId="{FD19A168-FE0A-47AD-B060-7B64D2EE3FED}" destId="{5F192AE9-FBEC-475B-88E6-4EB35DDBD4F0}" srcOrd="0" destOrd="0" parTransId="{A3C15D59-0DC0-47B3-A586-222E7F84FD4B}" sibTransId="{1C7C5BD4-B74B-4760-B5CF-E3B7EE52EA58}"/>
    <dgm:cxn modelId="{72DE1ED1-9D06-4666-B571-04B3F4DF4758}" srcId="{5F192AE9-FBEC-475B-88E6-4EB35DDBD4F0}" destId="{DB4C7DC8-1BF6-4099-A7A2-8720B4CE7C75}" srcOrd="1" destOrd="0" parTransId="{B9841F77-9A53-4065-937B-9F75CDFD7844}" sibTransId="{4287B97F-FDCC-46C9-9B63-07B770BB0884}"/>
    <dgm:cxn modelId="{8B492ACC-E405-4DC7-A367-D5B802A30991}" type="presParOf" srcId="{E240BFC7-E0FE-4697-BF9A-2EBE8718E9D5}" destId="{8FB0ED3E-729B-4959-B11A-8EE82175DD54}" srcOrd="0" destOrd="0" presId="urn:microsoft.com/office/officeart/2005/8/layout/orgChart1"/>
    <dgm:cxn modelId="{BE435CD5-4F85-43D1-898F-5B01A786014A}" type="presParOf" srcId="{8FB0ED3E-729B-4959-B11A-8EE82175DD54}" destId="{7DBE052F-4236-44C6-A2AF-86E372850F7B}" srcOrd="0" destOrd="0" presId="urn:microsoft.com/office/officeart/2005/8/layout/orgChart1"/>
    <dgm:cxn modelId="{010352C7-8DD9-41A8-A2B1-D89264EF9F64}" type="presParOf" srcId="{7DBE052F-4236-44C6-A2AF-86E372850F7B}" destId="{227E2468-4AB8-48AD-A3AC-130ADD116111}" srcOrd="0" destOrd="0" presId="urn:microsoft.com/office/officeart/2005/8/layout/orgChart1"/>
    <dgm:cxn modelId="{DBAEAF95-C261-4430-AF1A-3146BDF9D824}" type="presParOf" srcId="{7DBE052F-4236-44C6-A2AF-86E372850F7B}" destId="{DB50C651-AE8B-44D6-9F7D-2C973CAED023}" srcOrd="1" destOrd="0" presId="urn:microsoft.com/office/officeart/2005/8/layout/orgChart1"/>
    <dgm:cxn modelId="{0DCAC257-CB87-4FF5-BF6D-C96AF029100E}" type="presParOf" srcId="{8FB0ED3E-729B-4959-B11A-8EE82175DD54}" destId="{92EB4718-9B53-4A9D-892A-EA8779DBFBA3}" srcOrd="1" destOrd="0" presId="urn:microsoft.com/office/officeart/2005/8/layout/orgChart1"/>
    <dgm:cxn modelId="{08920C7C-7484-4D55-BE3F-9B5C65FC6B12}" type="presParOf" srcId="{92EB4718-9B53-4A9D-892A-EA8779DBFBA3}" destId="{90E3A29D-15AA-499F-AC96-04534F2099D6}" srcOrd="0" destOrd="0" presId="urn:microsoft.com/office/officeart/2005/8/layout/orgChart1"/>
    <dgm:cxn modelId="{6AA3A8AB-7444-4DBA-BE52-53F0044A35C0}" type="presParOf" srcId="{92EB4718-9B53-4A9D-892A-EA8779DBFBA3}" destId="{357D96AF-2A75-4E54-84C6-CE5468B49F5D}" srcOrd="1" destOrd="0" presId="urn:microsoft.com/office/officeart/2005/8/layout/orgChart1"/>
    <dgm:cxn modelId="{705CB5B5-69C8-4E2B-84F9-CB66A0A2DDA6}" type="presParOf" srcId="{357D96AF-2A75-4E54-84C6-CE5468B49F5D}" destId="{6E996FFF-01EE-4CC6-8864-0C6BD0BA0FED}" srcOrd="0" destOrd="0" presId="urn:microsoft.com/office/officeart/2005/8/layout/orgChart1"/>
    <dgm:cxn modelId="{30CDAAF4-8954-417A-95C8-57CE8647234D}" type="presParOf" srcId="{6E996FFF-01EE-4CC6-8864-0C6BD0BA0FED}" destId="{3E7CBA55-1E25-4079-B272-CE8CC66A9FD6}" srcOrd="0" destOrd="0" presId="urn:microsoft.com/office/officeart/2005/8/layout/orgChart1"/>
    <dgm:cxn modelId="{66F322F2-A76B-436C-8F40-2A91ADEB8124}" type="presParOf" srcId="{6E996FFF-01EE-4CC6-8864-0C6BD0BA0FED}" destId="{74DC3826-7E8C-4EEA-9D29-AE1845D15137}" srcOrd="1" destOrd="0" presId="urn:microsoft.com/office/officeart/2005/8/layout/orgChart1"/>
    <dgm:cxn modelId="{03C9912D-AA74-4061-ADFB-2E9F6AF76107}" type="presParOf" srcId="{357D96AF-2A75-4E54-84C6-CE5468B49F5D}" destId="{3D19178E-5C0F-48F9-89B6-09EF6AD2F2D3}" srcOrd="1" destOrd="0" presId="urn:microsoft.com/office/officeart/2005/8/layout/orgChart1"/>
    <dgm:cxn modelId="{6C6F5481-1C2B-46D7-99FB-ADD57D567DF8}" type="presParOf" srcId="{357D96AF-2A75-4E54-84C6-CE5468B49F5D}" destId="{E595AE2E-2F52-49D0-998B-C02014323384}" srcOrd="2" destOrd="0" presId="urn:microsoft.com/office/officeart/2005/8/layout/orgChart1"/>
    <dgm:cxn modelId="{91473C4D-FCC7-454A-9DC6-8B9303C50E03}" type="presParOf" srcId="{92EB4718-9B53-4A9D-892A-EA8779DBFBA3}" destId="{5158981F-7085-44D7-BC76-A9B10AC64CCB}" srcOrd="2" destOrd="0" presId="urn:microsoft.com/office/officeart/2005/8/layout/orgChart1"/>
    <dgm:cxn modelId="{AF18AD58-8328-4324-98AD-26BE4F30EA7C}" type="presParOf" srcId="{92EB4718-9B53-4A9D-892A-EA8779DBFBA3}" destId="{BB493F6F-3D7E-439A-8036-286796623DA0}" srcOrd="3" destOrd="0" presId="urn:microsoft.com/office/officeart/2005/8/layout/orgChart1"/>
    <dgm:cxn modelId="{474E6A7C-2B6F-4CE8-9D01-EA8ADC520AF6}" type="presParOf" srcId="{BB493F6F-3D7E-439A-8036-286796623DA0}" destId="{92C2F111-C6D0-43EF-8601-78C51020F255}" srcOrd="0" destOrd="0" presId="urn:microsoft.com/office/officeart/2005/8/layout/orgChart1"/>
    <dgm:cxn modelId="{BDBAF050-8394-4C77-880A-23EBD9A3675B}" type="presParOf" srcId="{92C2F111-C6D0-43EF-8601-78C51020F255}" destId="{32F3BDDD-C542-4FD5-92F8-12A588986BCB}" srcOrd="0" destOrd="0" presId="urn:microsoft.com/office/officeart/2005/8/layout/orgChart1"/>
    <dgm:cxn modelId="{FA6086E1-06A0-4889-B32E-A94D726BEAD6}" type="presParOf" srcId="{92C2F111-C6D0-43EF-8601-78C51020F255}" destId="{9E9719DC-16F2-4081-AAE4-184B9674EFF2}" srcOrd="1" destOrd="0" presId="urn:microsoft.com/office/officeart/2005/8/layout/orgChart1"/>
    <dgm:cxn modelId="{A35A4914-FF0C-450F-8D6A-8149ED14D8F5}" type="presParOf" srcId="{BB493F6F-3D7E-439A-8036-286796623DA0}" destId="{BFCB4024-BC49-4DC3-9E67-A8AE93D725A6}" srcOrd="1" destOrd="0" presId="urn:microsoft.com/office/officeart/2005/8/layout/orgChart1"/>
    <dgm:cxn modelId="{9E586B0B-F651-478B-B730-8D95A04DDAA9}" type="presParOf" srcId="{BB493F6F-3D7E-439A-8036-286796623DA0}" destId="{D8E7DE82-09DD-448E-BB84-218B0FEA2F75}" srcOrd="2" destOrd="0" presId="urn:microsoft.com/office/officeart/2005/8/layout/orgChart1"/>
    <dgm:cxn modelId="{73272EA6-F0FC-42F9-A4A7-48F052FBDBB7}" type="presParOf" srcId="{8FB0ED3E-729B-4959-B11A-8EE82175DD54}" destId="{0DCDDD41-96FA-4F87-8367-6F394BCB5F0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1C368EE-0D27-47AE-87F1-9C79B4F99877}" type="doc">
      <dgm:prSet loTypeId="urn:microsoft.com/office/officeart/2008/layout/VerticalCurvedList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38EB6CC-DEF7-49CA-9DFF-276EAADE885E}">
      <dgm:prSet phldrT="[Текст]" custT="1"/>
      <dgm:spPr/>
      <dgm:t>
        <a:bodyPr/>
        <a:lstStyle/>
        <a:p>
          <a:r>
            <a:rPr lang="ru-RU" sz="2000" b="0" i="0" u="none" strike="noStrike" baseline="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обеспечение транспортной доступности медицинских организаций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8711554-7D47-4E27-B3A2-313C7B27BF7A}" type="parTrans" cxnId="{B762299F-243D-4A9B-A5E4-EC246A38506D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EE9A0-6E9E-40F1-BAF6-1117E2FCBB2B}" type="sibTrans" cxnId="{B762299F-243D-4A9B-A5E4-EC246A38506D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F55797D-A706-4559-A395-816019D069C4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организацию благоустройства территорий, прилегающих к медицинским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организациям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58F9EFD-96B1-4973-B9A9-F14F7E6FC8BF}" type="parTrans" cxnId="{20880DC9-B344-450A-92B4-099D80CC0D8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F4DE1A-B534-4146-85E3-8D31A0A26ED0}" type="sibTrans" cxnId="{20880DC9-B344-450A-92B4-099D80CC0D88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3FE06C0-AA37-44C6-BCC4-166B8B37BA1D}">
      <dgm:prSet phldrT="[Текст]" custT="1"/>
      <dgm:spPr/>
      <dgm:t>
        <a:bodyPr/>
        <a:lstStyle/>
        <a:p>
          <a:r>
            <a: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безвозмездное предоставление медицинским организациям имущества, находящегося в муниципальной </a:t>
          </a:r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B5447C-54BD-4660-B71D-73934A6D68E2}" type="parTrans" cxnId="{56418250-E246-48DF-885B-904E17B03593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BDC0174-C53D-4235-ADE8-5FD2D6FAC4D9}" type="sibTrans" cxnId="{56418250-E246-48DF-885B-904E17B03593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0EDA9F4-53B9-4C8D-A9AE-728310B7D9E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и финансирование муниципальных программ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0F0C54D1-5822-4A4D-9079-DA50A94AF2AE}" type="parTrans" cxnId="{210F285E-6DB3-4F2B-8937-8E373159722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EAA1537-10DD-4C41-B266-DD38CAF6CCE4}" type="sibTrans" cxnId="{210F285E-6DB3-4F2B-8937-8E373159722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8EFD720-8706-4297-BEEA-2B25A137A7D2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развитие инженерной, коммунальной и телекоммуникационной инфраструктуры</a:t>
          </a:r>
        </a:p>
      </dgm:t>
    </dgm:pt>
    <dgm:pt modelId="{A99BD79E-C500-482A-9256-0906896D49FB}" type="parTrans" cxnId="{99DF78AF-8D86-486E-A755-ABE8BBF42D5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4A00FA-12DF-48AA-A649-DF84B55B2C1C}" type="sibTrans" cxnId="{99DF78AF-8D86-486E-A755-ABE8BBF42D56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196BDD6-9008-4861-B1C5-BC0F6B6AC89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поддержание подъездных путей к медицинским организациям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65A15AF-314E-4D8A-89AE-DBA07DABA67E}" type="parTrans" cxnId="{121D9719-0509-4C48-95C7-19EED4473A4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363FEB4-2D6C-402D-9F3B-011EFBA981F8}" type="sibTrans" cxnId="{121D9719-0509-4C48-95C7-19EED4473A4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44E3274-C7A7-46DD-907A-F63B2145DF7A}">
      <dgm:prSet phldrT="[Текст]" custT="1"/>
      <dgm:spPr/>
      <dgm:t>
        <a:bodyPr/>
        <a:lstStyle/>
        <a:p>
          <a:r>
            <a:rPr lang="ru-RU" sz="2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оздание благоприятных условий в целях привлечения медицинских работников и фармацевтических работников </a:t>
          </a:r>
          <a:endParaRPr lang="ru-RU" sz="20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4E93E85-71DD-44AC-B31C-B4CA0401E236}" type="parTrans" cxnId="{64985035-85CA-4A7D-89A7-EB96AF24782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84FB3C7-F937-4D4B-9E2A-CADCFC0D837D}" type="sibTrans" cxnId="{64985035-85CA-4A7D-89A7-EB96AF247825}">
      <dgm:prSet/>
      <dgm:spPr/>
      <dgm:t>
        <a:bodyPr/>
        <a:lstStyle/>
        <a:p>
          <a:endParaRPr lang="ru-RU" sz="200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DDBB91-D596-481C-8CA0-924C39458BD5}" type="pres">
      <dgm:prSet presAssocID="{61C368EE-0D27-47AE-87F1-9C79B4F9987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775B8A17-923E-4621-8240-281C61BE5104}" type="pres">
      <dgm:prSet presAssocID="{61C368EE-0D27-47AE-87F1-9C79B4F99877}" presName="Name1" presStyleCnt="0"/>
      <dgm:spPr/>
    </dgm:pt>
    <dgm:pt modelId="{215E67BA-3226-451F-885B-88FDDA53D644}" type="pres">
      <dgm:prSet presAssocID="{61C368EE-0D27-47AE-87F1-9C79B4F99877}" presName="cycle" presStyleCnt="0"/>
      <dgm:spPr/>
    </dgm:pt>
    <dgm:pt modelId="{2D7C8496-CA17-4219-B32A-C7291D732FCB}" type="pres">
      <dgm:prSet presAssocID="{61C368EE-0D27-47AE-87F1-9C79B4F99877}" presName="srcNode" presStyleLbl="node1" presStyleIdx="0" presStyleCnt="7"/>
      <dgm:spPr/>
    </dgm:pt>
    <dgm:pt modelId="{45D3609D-0673-42CD-8305-1C6EEE6DEC12}" type="pres">
      <dgm:prSet presAssocID="{61C368EE-0D27-47AE-87F1-9C79B4F99877}" presName="conn" presStyleLbl="parChTrans1D2" presStyleIdx="0" presStyleCnt="1"/>
      <dgm:spPr/>
      <dgm:t>
        <a:bodyPr/>
        <a:lstStyle/>
        <a:p>
          <a:endParaRPr lang="ru-RU"/>
        </a:p>
      </dgm:t>
    </dgm:pt>
    <dgm:pt modelId="{1BCAF602-F679-484D-95E6-07B672523E2B}" type="pres">
      <dgm:prSet presAssocID="{61C368EE-0D27-47AE-87F1-9C79B4F99877}" presName="extraNode" presStyleLbl="node1" presStyleIdx="0" presStyleCnt="7"/>
      <dgm:spPr/>
    </dgm:pt>
    <dgm:pt modelId="{250C0B23-0F91-4471-912F-53E56E1D49CD}" type="pres">
      <dgm:prSet presAssocID="{61C368EE-0D27-47AE-87F1-9C79B4F99877}" presName="dstNode" presStyleLbl="node1" presStyleIdx="0" presStyleCnt="7"/>
      <dgm:spPr/>
    </dgm:pt>
    <dgm:pt modelId="{81BFA9D6-574B-42EB-9946-353979518550}" type="pres">
      <dgm:prSet presAssocID="{338EB6CC-DEF7-49CA-9DFF-276EAADE885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B4954A-23BA-4CFE-BEB7-DB05FE3F8DAB}" type="pres">
      <dgm:prSet presAssocID="{338EB6CC-DEF7-49CA-9DFF-276EAADE885E}" presName="accent_1" presStyleCnt="0"/>
      <dgm:spPr/>
    </dgm:pt>
    <dgm:pt modelId="{1B4B23A9-BAE1-4D1E-A4A2-7B2D9874695D}" type="pres">
      <dgm:prSet presAssocID="{338EB6CC-DEF7-49CA-9DFF-276EAADE885E}" presName="accentRepeatNode" presStyleLbl="solidFgAcc1" presStyleIdx="0" presStyleCnt="7"/>
      <dgm:spPr/>
    </dgm:pt>
    <dgm:pt modelId="{D2AA78B0-F38D-43FD-B47A-89481ACFE4AC}" type="pres">
      <dgm:prSet presAssocID="{50EDA9F4-53B9-4C8D-A9AE-728310B7D9E7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DF4C3D-47AA-4DCB-85EC-F8C428B9FBBD}" type="pres">
      <dgm:prSet presAssocID="{50EDA9F4-53B9-4C8D-A9AE-728310B7D9E7}" presName="accent_2" presStyleCnt="0"/>
      <dgm:spPr/>
    </dgm:pt>
    <dgm:pt modelId="{1C53681E-70F8-4423-897D-79CC3CFDCA96}" type="pres">
      <dgm:prSet presAssocID="{50EDA9F4-53B9-4C8D-A9AE-728310B7D9E7}" presName="accentRepeatNode" presStyleLbl="solidFgAcc1" presStyleIdx="1" presStyleCnt="7"/>
      <dgm:spPr/>
    </dgm:pt>
    <dgm:pt modelId="{73E206B7-CD96-4A2D-8136-850304585CCB}" type="pres">
      <dgm:prSet presAssocID="{18EFD720-8706-4297-BEEA-2B25A137A7D2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4AFBC8-5B53-4C4A-9A45-89B467E4677A}" type="pres">
      <dgm:prSet presAssocID="{18EFD720-8706-4297-BEEA-2B25A137A7D2}" presName="accent_3" presStyleCnt="0"/>
      <dgm:spPr/>
    </dgm:pt>
    <dgm:pt modelId="{5ACE81BF-BE97-487D-86A6-D1CA84198753}" type="pres">
      <dgm:prSet presAssocID="{18EFD720-8706-4297-BEEA-2B25A137A7D2}" presName="accentRepeatNode" presStyleLbl="solidFgAcc1" presStyleIdx="2" presStyleCnt="7"/>
      <dgm:spPr/>
    </dgm:pt>
    <dgm:pt modelId="{4CBB6E72-B460-45AF-BFF8-2F7539D93D48}" type="pres">
      <dgm:prSet presAssocID="{8F55797D-A706-4559-A395-816019D069C4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CBEBDC-760B-4B23-A9C6-55CF64A44E96}" type="pres">
      <dgm:prSet presAssocID="{8F55797D-A706-4559-A395-816019D069C4}" presName="accent_4" presStyleCnt="0"/>
      <dgm:spPr/>
    </dgm:pt>
    <dgm:pt modelId="{7DF20E8C-CE54-4899-8F34-6889B76429C4}" type="pres">
      <dgm:prSet presAssocID="{8F55797D-A706-4559-A395-816019D069C4}" presName="accentRepeatNode" presStyleLbl="solidFgAcc1" presStyleIdx="3" presStyleCnt="7"/>
      <dgm:spPr/>
    </dgm:pt>
    <dgm:pt modelId="{91DE28D5-26DC-4BE2-8F0A-AE49EA538719}" type="pres">
      <dgm:prSet presAssocID="{8196BDD6-9008-4861-B1C5-BC0F6B6AC897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B24B37-C208-42D9-8C26-36EB9058CA7F}" type="pres">
      <dgm:prSet presAssocID="{8196BDD6-9008-4861-B1C5-BC0F6B6AC897}" presName="accent_5" presStyleCnt="0"/>
      <dgm:spPr/>
    </dgm:pt>
    <dgm:pt modelId="{FB88D558-7028-40E4-9945-40A373696A04}" type="pres">
      <dgm:prSet presAssocID="{8196BDD6-9008-4861-B1C5-BC0F6B6AC897}" presName="accentRepeatNode" presStyleLbl="solidFgAcc1" presStyleIdx="4" presStyleCnt="7"/>
      <dgm:spPr/>
    </dgm:pt>
    <dgm:pt modelId="{7E7C2971-BA3D-4A9F-8D95-0F1255AEE504}" type="pres">
      <dgm:prSet presAssocID="{B3FE06C0-AA37-44C6-BCC4-166B8B37BA1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BA2045-4446-4C7B-B3A6-3927B7DD86F9}" type="pres">
      <dgm:prSet presAssocID="{B3FE06C0-AA37-44C6-BCC4-166B8B37BA1D}" presName="accent_6" presStyleCnt="0"/>
      <dgm:spPr/>
    </dgm:pt>
    <dgm:pt modelId="{3E8C08D2-36D1-453D-BB6D-F20E88D4B62E}" type="pres">
      <dgm:prSet presAssocID="{B3FE06C0-AA37-44C6-BCC4-166B8B37BA1D}" presName="accentRepeatNode" presStyleLbl="solidFgAcc1" presStyleIdx="5" presStyleCnt="7"/>
      <dgm:spPr/>
    </dgm:pt>
    <dgm:pt modelId="{C38BE359-AE23-43B5-A18C-4192254A0CE8}" type="pres">
      <dgm:prSet presAssocID="{344E3274-C7A7-46DD-907A-F63B2145DF7A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C93902-699C-4A5C-9CAB-A195FBEEB6C1}" type="pres">
      <dgm:prSet presAssocID="{344E3274-C7A7-46DD-907A-F63B2145DF7A}" presName="accent_7" presStyleCnt="0"/>
      <dgm:spPr/>
    </dgm:pt>
    <dgm:pt modelId="{8060291C-5E02-415D-BFB2-38748196AEF2}" type="pres">
      <dgm:prSet presAssocID="{344E3274-C7A7-46DD-907A-F63B2145DF7A}" presName="accentRepeatNode" presStyleLbl="solidFgAcc1" presStyleIdx="6" presStyleCnt="7"/>
      <dgm:spPr/>
    </dgm:pt>
  </dgm:ptLst>
  <dgm:cxnLst>
    <dgm:cxn modelId="{237DD856-5B22-4E3F-9A09-4D44F8E46C16}" type="presOf" srcId="{E4EEE9A0-6E9E-40F1-BAF6-1117E2FCBB2B}" destId="{45D3609D-0673-42CD-8305-1C6EEE6DEC12}" srcOrd="0" destOrd="0" presId="urn:microsoft.com/office/officeart/2008/layout/VerticalCurvedList"/>
    <dgm:cxn modelId="{042849BF-D005-4E85-B4B3-62FC3984F824}" type="presOf" srcId="{338EB6CC-DEF7-49CA-9DFF-276EAADE885E}" destId="{81BFA9D6-574B-42EB-9946-353979518550}" srcOrd="0" destOrd="0" presId="urn:microsoft.com/office/officeart/2008/layout/VerticalCurvedList"/>
    <dgm:cxn modelId="{56418250-E246-48DF-885B-904E17B03593}" srcId="{61C368EE-0D27-47AE-87F1-9C79B4F99877}" destId="{B3FE06C0-AA37-44C6-BCC4-166B8B37BA1D}" srcOrd="5" destOrd="0" parTransId="{F4B5447C-54BD-4660-B71D-73934A6D68E2}" sibTransId="{7BDC0174-C53D-4235-ADE8-5FD2D6FAC4D9}"/>
    <dgm:cxn modelId="{1CCE52A5-F06B-4533-9F36-B59E45AB91B9}" type="presOf" srcId="{50EDA9F4-53B9-4C8D-A9AE-728310B7D9E7}" destId="{D2AA78B0-F38D-43FD-B47A-89481ACFE4AC}" srcOrd="0" destOrd="0" presId="urn:microsoft.com/office/officeart/2008/layout/VerticalCurvedList"/>
    <dgm:cxn modelId="{9FC1C153-2E81-4FB8-AA55-7A96658234A6}" type="presOf" srcId="{8196BDD6-9008-4861-B1C5-BC0F6B6AC897}" destId="{91DE28D5-26DC-4BE2-8F0A-AE49EA538719}" srcOrd="0" destOrd="0" presId="urn:microsoft.com/office/officeart/2008/layout/VerticalCurvedList"/>
    <dgm:cxn modelId="{B762299F-243D-4A9B-A5E4-EC246A38506D}" srcId="{61C368EE-0D27-47AE-87F1-9C79B4F99877}" destId="{338EB6CC-DEF7-49CA-9DFF-276EAADE885E}" srcOrd="0" destOrd="0" parTransId="{98711554-7D47-4E27-B3A2-313C7B27BF7A}" sibTransId="{E4EEE9A0-6E9E-40F1-BAF6-1117E2FCBB2B}"/>
    <dgm:cxn modelId="{5101C9E1-5DBF-4CEE-A948-641C33413C7C}" type="presOf" srcId="{8F55797D-A706-4559-A395-816019D069C4}" destId="{4CBB6E72-B460-45AF-BFF8-2F7539D93D48}" srcOrd="0" destOrd="0" presId="urn:microsoft.com/office/officeart/2008/layout/VerticalCurvedList"/>
    <dgm:cxn modelId="{20880DC9-B344-450A-92B4-099D80CC0D88}" srcId="{61C368EE-0D27-47AE-87F1-9C79B4F99877}" destId="{8F55797D-A706-4559-A395-816019D069C4}" srcOrd="3" destOrd="0" parTransId="{B58F9EFD-96B1-4973-B9A9-F14F7E6FC8BF}" sibTransId="{C7F4DE1A-B534-4146-85E3-8D31A0A26ED0}"/>
    <dgm:cxn modelId="{061C9CA3-0B95-4BEE-82C6-C0EA0C585F60}" type="presOf" srcId="{344E3274-C7A7-46DD-907A-F63B2145DF7A}" destId="{C38BE359-AE23-43B5-A18C-4192254A0CE8}" srcOrd="0" destOrd="0" presId="urn:microsoft.com/office/officeart/2008/layout/VerticalCurvedList"/>
    <dgm:cxn modelId="{210F285E-6DB3-4F2B-8937-8E3731597225}" srcId="{61C368EE-0D27-47AE-87F1-9C79B4F99877}" destId="{50EDA9F4-53B9-4C8D-A9AE-728310B7D9E7}" srcOrd="1" destOrd="0" parTransId="{0F0C54D1-5822-4A4D-9079-DA50A94AF2AE}" sibTransId="{2EAA1537-10DD-4C41-B266-DD38CAF6CCE4}"/>
    <dgm:cxn modelId="{639428B1-D8DB-4983-86E4-6BD34726A80B}" type="presOf" srcId="{18EFD720-8706-4297-BEEA-2B25A137A7D2}" destId="{73E206B7-CD96-4A2D-8136-850304585CCB}" srcOrd="0" destOrd="0" presId="urn:microsoft.com/office/officeart/2008/layout/VerticalCurvedList"/>
    <dgm:cxn modelId="{64985035-85CA-4A7D-89A7-EB96AF247825}" srcId="{61C368EE-0D27-47AE-87F1-9C79B4F99877}" destId="{344E3274-C7A7-46DD-907A-F63B2145DF7A}" srcOrd="6" destOrd="0" parTransId="{E4E93E85-71DD-44AC-B31C-B4CA0401E236}" sibTransId="{F84FB3C7-F937-4D4B-9E2A-CADCFC0D837D}"/>
    <dgm:cxn modelId="{2F10E410-74AE-4914-8E48-C641BE11FC62}" type="presOf" srcId="{61C368EE-0D27-47AE-87F1-9C79B4F99877}" destId="{58DDBB91-D596-481C-8CA0-924C39458BD5}" srcOrd="0" destOrd="0" presId="urn:microsoft.com/office/officeart/2008/layout/VerticalCurvedList"/>
    <dgm:cxn modelId="{775191A0-5AD8-43FE-A65C-849E8F936D6A}" type="presOf" srcId="{B3FE06C0-AA37-44C6-BCC4-166B8B37BA1D}" destId="{7E7C2971-BA3D-4A9F-8D95-0F1255AEE504}" srcOrd="0" destOrd="0" presId="urn:microsoft.com/office/officeart/2008/layout/VerticalCurvedList"/>
    <dgm:cxn modelId="{121D9719-0509-4C48-95C7-19EED4473A45}" srcId="{61C368EE-0D27-47AE-87F1-9C79B4F99877}" destId="{8196BDD6-9008-4861-B1C5-BC0F6B6AC897}" srcOrd="4" destOrd="0" parTransId="{E65A15AF-314E-4D8A-89AE-DBA07DABA67E}" sibTransId="{4363FEB4-2D6C-402D-9F3B-011EFBA981F8}"/>
    <dgm:cxn modelId="{99DF78AF-8D86-486E-A755-ABE8BBF42D56}" srcId="{61C368EE-0D27-47AE-87F1-9C79B4F99877}" destId="{18EFD720-8706-4297-BEEA-2B25A137A7D2}" srcOrd="2" destOrd="0" parTransId="{A99BD79E-C500-482A-9256-0906896D49FB}" sibTransId="{774A00FA-12DF-48AA-A649-DF84B55B2C1C}"/>
    <dgm:cxn modelId="{413989AA-728A-4BFC-83D4-DB3FD055AC0C}" type="presParOf" srcId="{58DDBB91-D596-481C-8CA0-924C39458BD5}" destId="{775B8A17-923E-4621-8240-281C61BE5104}" srcOrd="0" destOrd="0" presId="urn:microsoft.com/office/officeart/2008/layout/VerticalCurvedList"/>
    <dgm:cxn modelId="{1CA7A5A7-A390-4F08-A493-78C7BC06D580}" type="presParOf" srcId="{775B8A17-923E-4621-8240-281C61BE5104}" destId="{215E67BA-3226-451F-885B-88FDDA53D644}" srcOrd="0" destOrd="0" presId="urn:microsoft.com/office/officeart/2008/layout/VerticalCurvedList"/>
    <dgm:cxn modelId="{3AD09BDA-6957-4797-9867-5D9EA47A0884}" type="presParOf" srcId="{215E67BA-3226-451F-885B-88FDDA53D644}" destId="{2D7C8496-CA17-4219-B32A-C7291D732FCB}" srcOrd="0" destOrd="0" presId="urn:microsoft.com/office/officeart/2008/layout/VerticalCurvedList"/>
    <dgm:cxn modelId="{49B7C1A9-4D08-4616-8170-FCA8BE95A320}" type="presParOf" srcId="{215E67BA-3226-451F-885B-88FDDA53D644}" destId="{45D3609D-0673-42CD-8305-1C6EEE6DEC12}" srcOrd="1" destOrd="0" presId="urn:microsoft.com/office/officeart/2008/layout/VerticalCurvedList"/>
    <dgm:cxn modelId="{DFEF40B8-4688-4054-8271-CE024972CF21}" type="presParOf" srcId="{215E67BA-3226-451F-885B-88FDDA53D644}" destId="{1BCAF602-F679-484D-95E6-07B672523E2B}" srcOrd="2" destOrd="0" presId="urn:microsoft.com/office/officeart/2008/layout/VerticalCurvedList"/>
    <dgm:cxn modelId="{F8F00B2E-C84E-4DEE-9DD3-C7CC4D0B336D}" type="presParOf" srcId="{215E67BA-3226-451F-885B-88FDDA53D644}" destId="{250C0B23-0F91-4471-912F-53E56E1D49CD}" srcOrd="3" destOrd="0" presId="urn:microsoft.com/office/officeart/2008/layout/VerticalCurvedList"/>
    <dgm:cxn modelId="{BDBC256D-9E79-4EF8-B680-3DBF12279E1F}" type="presParOf" srcId="{775B8A17-923E-4621-8240-281C61BE5104}" destId="{81BFA9D6-574B-42EB-9946-353979518550}" srcOrd="1" destOrd="0" presId="urn:microsoft.com/office/officeart/2008/layout/VerticalCurvedList"/>
    <dgm:cxn modelId="{169F2188-225D-4CA0-B2BD-C8DB7D5E8203}" type="presParOf" srcId="{775B8A17-923E-4621-8240-281C61BE5104}" destId="{C8B4954A-23BA-4CFE-BEB7-DB05FE3F8DAB}" srcOrd="2" destOrd="0" presId="urn:microsoft.com/office/officeart/2008/layout/VerticalCurvedList"/>
    <dgm:cxn modelId="{6C490457-6B33-4C3C-B40D-7B4A21DFE3FA}" type="presParOf" srcId="{C8B4954A-23BA-4CFE-BEB7-DB05FE3F8DAB}" destId="{1B4B23A9-BAE1-4D1E-A4A2-7B2D9874695D}" srcOrd="0" destOrd="0" presId="urn:microsoft.com/office/officeart/2008/layout/VerticalCurvedList"/>
    <dgm:cxn modelId="{DD144270-31D2-4BF0-81CD-C77F7EB42578}" type="presParOf" srcId="{775B8A17-923E-4621-8240-281C61BE5104}" destId="{D2AA78B0-F38D-43FD-B47A-89481ACFE4AC}" srcOrd="3" destOrd="0" presId="urn:microsoft.com/office/officeart/2008/layout/VerticalCurvedList"/>
    <dgm:cxn modelId="{6CCE8282-2EC3-41C5-9191-220B8606F7B2}" type="presParOf" srcId="{775B8A17-923E-4621-8240-281C61BE5104}" destId="{78DF4C3D-47AA-4DCB-85EC-F8C428B9FBBD}" srcOrd="4" destOrd="0" presId="urn:microsoft.com/office/officeart/2008/layout/VerticalCurvedList"/>
    <dgm:cxn modelId="{B2ECE081-252D-4777-BA1B-A57535CE60B9}" type="presParOf" srcId="{78DF4C3D-47AA-4DCB-85EC-F8C428B9FBBD}" destId="{1C53681E-70F8-4423-897D-79CC3CFDCA96}" srcOrd="0" destOrd="0" presId="urn:microsoft.com/office/officeart/2008/layout/VerticalCurvedList"/>
    <dgm:cxn modelId="{417595BD-EE6A-42E4-9D8D-2DE23B7EE032}" type="presParOf" srcId="{775B8A17-923E-4621-8240-281C61BE5104}" destId="{73E206B7-CD96-4A2D-8136-850304585CCB}" srcOrd="5" destOrd="0" presId="urn:microsoft.com/office/officeart/2008/layout/VerticalCurvedList"/>
    <dgm:cxn modelId="{0DC59538-2297-4BE1-B371-FDBC50379AC6}" type="presParOf" srcId="{775B8A17-923E-4621-8240-281C61BE5104}" destId="{704AFBC8-5B53-4C4A-9A45-89B467E4677A}" srcOrd="6" destOrd="0" presId="urn:microsoft.com/office/officeart/2008/layout/VerticalCurvedList"/>
    <dgm:cxn modelId="{FDEA1957-517B-47F7-B212-8903F0CA7709}" type="presParOf" srcId="{704AFBC8-5B53-4C4A-9A45-89B467E4677A}" destId="{5ACE81BF-BE97-487D-86A6-D1CA84198753}" srcOrd="0" destOrd="0" presId="urn:microsoft.com/office/officeart/2008/layout/VerticalCurvedList"/>
    <dgm:cxn modelId="{E8C7AC06-1AA7-4A47-88B0-7E39FA3123CD}" type="presParOf" srcId="{775B8A17-923E-4621-8240-281C61BE5104}" destId="{4CBB6E72-B460-45AF-BFF8-2F7539D93D48}" srcOrd="7" destOrd="0" presId="urn:microsoft.com/office/officeart/2008/layout/VerticalCurvedList"/>
    <dgm:cxn modelId="{9AEC43D8-C249-4F06-B6AD-E5DDE93F724A}" type="presParOf" srcId="{775B8A17-923E-4621-8240-281C61BE5104}" destId="{18CBEBDC-760B-4B23-A9C6-55CF64A44E96}" srcOrd="8" destOrd="0" presId="urn:microsoft.com/office/officeart/2008/layout/VerticalCurvedList"/>
    <dgm:cxn modelId="{D39CBBCF-1084-49F3-898E-5710FF9AE7AA}" type="presParOf" srcId="{18CBEBDC-760B-4B23-A9C6-55CF64A44E96}" destId="{7DF20E8C-CE54-4899-8F34-6889B76429C4}" srcOrd="0" destOrd="0" presId="urn:microsoft.com/office/officeart/2008/layout/VerticalCurvedList"/>
    <dgm:cxn modelId="{53C1E93F-1032-47A6-99CD-0A071D55CC54}" type="presParOf" srcId="{775B8A17-923E-4621-8240-281C61BE5104}" destId="{91DE28D5-26DC-4BE2-8F0A-AE49EA538719}" srcOrd="9" destOrd="0" presId="urn:microsoft.com/office/officeart/2008/layout/VerticalCurvedList"/>
    <dgm:cxn modelId="{3D3FF9E1-46F4-476F-86EA-C8815ADDFA0B}" type="presParOf" srcId="{775B8A17-923E-4621-8240-281C61BE5104}" destId="{D6B24B37-C208-42D9-8C26-36EB9058CA7F}" srcOrd="10" destOrd="0" presId="urn:microsoft.com/office/officeart/2008/layout/VerticalCurvedList"/>
    <dgm:cxn modelId="{A11E35AF-6D04-49E1-92FE-A21359BD2B5D}" type="presParOf" srcId="{D6B24B37-C208-42D9-8C26-36EB9058CA7F}" destId="{FB88D558-7028-40E4-9945-40A373696A04}" srcOrd="0" destOrd="0" presId="urn:microsoft.com/office/officeart/2008/layout/VerticalCurvedList"/>
    <dgm:cxn modelId="{9C3374DE-C78A-491C-A2D2-7B803E841A15}" type="presParOf" srcId="{775B8A17-923E-4621-8240-281C61BE5104}" destId="{7E7C2971-BA3D-4A9F-8D95-0F1255AEE504}" srcOrd="11" destOrd="0" presId="urn:microsoft.com/office/officeart/2008/layout/VerticalCurvedList"/>
    <dgm:cxn modelId="{037A4C08-4B2B-4A89-9B76-F5CEFCD992D2}" type="presParOf" srcId="{775B8A17-923E-4621-8240-281C61BE5104}" destId="{9ABA2045-4446-4C7B-B3A6-3927B7DD86F9}" srcOrd="12" destOrd="0" presId="urn:microsoft.com/office/officeart/2008/layout/VerticalCurvedList"/>
    <dgm:cxn modelId="{78E00FB5-2419-462B-B2B0-1D75C9EC5644}" type="presParOf" srcId="{9ABA2045-4446-4C7B-B3A6-3927B7DD86F9}" destId="{3E8C08D2-36D1-453D-BB6D-F20E88D4B62E}" srcOrd="0" destOrd="0" presId="urn:microsoft.com/office/officeart/2008/layout/VerticalCurvedList"/>
    <dgm:cxn modelId="{8E3025FD-D64B-4C11-9FFA-26294449346E}" type="presParOf" srcId="{775B8A17-923E-4621-8240-281C61BE5104}" destId="{C38BE359-AE23-43B5-A18C-4192254A0CE8}" srcOrd="13" destOrd="0" presId="urn:microsoft.com/office/officeart/2008/layout/VerticalCurvedList"/>
    <dgm:cxn modelId="{34A12B93-77F7-4D2C-850C-AE171852982F}" type="presParOf" srcId="{775B8A17-923E-4621-8240-281C61BE5104}" destId="{02C93902-699C-4A5C-9CAB-A195FBEEB6C1}" srcOrd="14" destOrd="0" presId="urn:microsoft.com/office/officeart/2008/layout/VerticalCurvedList"/>
    <dgm:cxn modelId="{E673E3D9-18A7-4E7A-BBE8-828E07DF9B4E}" type="presParOf" srcId="{02C93902-699C-4A5C-9CAB-A195FBEEB6C1}" destId="{8060291C-5E02-415D-BFB2-38748196AEF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0CE30B-DFD0-4B56-9B24-3CA92B484045}" type="doc">
      <dgm:prSet loTypeId="urn:microsoft.com/office/officeart/2005/8/layout/vList4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88057527-5FC4-4B67-9C59-AA9CA87CDA10}">
      <dgm:prSet phldrT="[Текст]"/>
      <dgm:spPr/>
      <dgm:t>
        <a:bodyPr/>
        <a:lstStyle/>
        <a:p>
          <a:r>
            <a:rPr lang="ru-RU"/>
            <a:t>участие в проведении информационно-разъяснительной работы среди населения</a:t>
          </a:r>
          <a:endParaRPr lang="ru-RU" dirty="0"/>
        </a:p>
      </dgm:t>
    </dgm:pt>
    <dgm:pt modelId="{6F8DB5F4-683E-4A14-B81B-ECF5847BE2D7}" type="parTrans" cxnId="{CF681C1B-1027-4BC1-9242-BBCD2FCD290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AE34C90-B28D-4842-A194-A256A8D83797}" type="sibTrans" cxnId="{CF681C1B-1027-4BC1-9242-BBCD2FCD290D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FE253453-BDA4-4ACD-9840-B529FA6FFDD2}">
      <dgm:prSet phldrT="[Текст]"/>
      <dgm:spPr/>
      <dgm:t>
        <a:bodyPr/>
        <a:lstStyle/>
        <a:p>
          <a:r>
            <a:rPr lang="ru-RU" dirty="0"/>
            <a:t>организация взаимодействия организаций всех форм собственности</a:t>
          </a:r>
        </a:p>
      </dgm:t>
    </dgm:pt>
    <dgm:pt modelId="{B2EA0CBB-FAFC-4584-A5B7-D4539D54FDC5}" type="parTrans" cxnId="{B34FC048-DC26-4267-B156-DF728595DE7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4FA369F-9D6C-4EBF-8409-22D90D726C1D}" type="sibTrans" cxnId="{B34FC048-DC26-4267-B156-DF728595DE7E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8AFCAF9-BD10-4400-81BD-7463974E7847}">
      <dgm:prSet phldrT="[Текст]"/>
      <dgm:spPr/>
      <dgm:t>
        <a:bodyPr/>
        <a:lstStyle/>
        <a:p>
          <a:r>
            <a:rPr lang="ru-RU"/>
            <a:t>заключение соглашений между исполнительными органами государственной власти области и органами местного самоуправления</a:t>
          </a:r>
          <a:endParaRPr lang="ru-RU" dirty="0"/>
        </a:p>
      </dgm:t>
    </dgm:pt>
    <dgm:pt modelId="{31F9F452-2EC1-4EDF-8A7E-4BBF81D7890C}" type="parTrans" cxnId="{F5993A04-BF7B-463D-A4A9-BA0BF169215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6884892E-2368-4A88-841E-ADB65D8135F7}" type="sibTrans" cxnId="{F5993A04-BF7B-463D-A4A9-BA0BF1692154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E2D5458-F3AD-4EAB-9B74-90712672D980}">
      <dgm:prSet phldrT="[Текст]"/>
      <dgm:spPr/>
      <dgm:t>
        <a:bodyPr/>
        <a:lstStyle/>
        <a:p>
          <a:r>
            <a:rPr lang="ru-RU"/>
            <a:t>рассмотрение обращений граждан</a:t>
          </a:r>
          <a:endParaRPr lang="ru-RU" dirty="0"/>
        </a:p>
      </dgm:t>
    </dgm:pt>
    <dgm:pt modelId="{04556AD6-A9C9-4D11-9002-D32ABA021FDD}" type="parTrans" cxnId="{F171C5FD-2254-4A27-A529-BFA398A94F1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8C3A8D17-DEB4-4BDB-A7FA-BF9BC12C4566}" type="sibTrans" cxnId="{F171C5FD-2254-4A27-A529-BFA398A94F11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C386D022-5EAE-4705-B67C-35AF82FF18A4}">
      <dgm:prSet phldrT="[Текст]"/>
      <dgm:spPr/>
      <dgm:t>
        <a:bodyPr/>
        <a:lstStyle/>
        <a:p>
          <a:r>
            <a:rPr lang="ru-RU"/>
            <a:t>сбор и анализ информации о текущей ситуации, о тенденциях и проблемах, об объемах, качестве и доступности медицинской помощи, об иных вопросах в сфере охраны здоровья</a:t>
          </a:r>
          <a:endParaRPr lang="ru-RU" dirty="0"/>
        </a:p>
      </dgm:t>
    </dgm:pt>
    <dgm:pt modelId="{60AB865A-4D0F-4325-838E-7E75B73C1128}" type="parTrans" cxnId="{C2E00232-E1B0-4F3E-88C2-41DB2FB634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9DBA1222-D8C9-4EF1-B58F-EE26915D80D6}" type="sibTrans" cxnId="{C2E00232-E1B0-4F3E-88C2-41DB2FB63455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E36FCFA4-21A7-4498-A3F4-B1BD4255E731}">
      <dgm:prSet phldrT="[Текст]"/>
      <dgm:spPr/>
      <dgm:t>
        <a:bodyPr/>
        <a:lstStyle/>
        <a:p>
          <a:r>
            <a:rPr lang="ru-RU" dirty="0"/>
            <a:t>реализация права законодательной инициативы в Законодательном Собрании Иркутской области в целях решения выявленных проблем в сфере охраны здоровья </a:t>
          </a:r>
        </a:p>
      </dgm:t>
    </dgm:pt>
    <dgm:pt modelId="{02E5BE87-1FB5-426C-A24E-2EBE58A849E3}" type="parTrans" cxnId="{3796E607-D51C-4AAC-9117-70106403B2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D3E0150-0C7B-4FB1-83DE-C5D5DC6D56A8}" type="sibTrans" cxnId="{3796E607-D51C-4AAC-9117-70106403B2B9}">
      <dgm:prSet/>
      <dgm:spPr/>
      <dgm:t>
        <a:bodyPr/>
        <a:lstStyle/>
        <a:p>
          <a:endParaRPr lang="ru-RU">
            <a:solidFill>
              <a:schemeClr val="bg1"/>
            </a:solidFill>
          </a:endParaRPr>
        </a:p>
      </dgm:t>
    </dgm:pt>
    <dgm:pt modelId="{DEABD14C-D109-42BE-BB08-6F68232B7169}" type="pres">
      <dgm:prSet presAssocID="{9A0CE30B-DFD0-4B56-9B24-3CA92B48404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9D48EA-05E2-4A29-9EA5-18E7F8B83990}" type="pres">
      <dgm:prSet presAssocID="{88057527-5FC4-4B67-9C59-AA9CA87CDA10}" presName="comp" presStyleCnt="0"/>
      <dgm:spPr/>
    </dgm:pt>
    <dgm:pt modelId="{5AAC4018-6820-4849-8F6E-EB27E4CC63E6}" type="pres">
      <dgm:prSet presAssocID="{88057527-5FC4-4B67-9C59-AA9CA87CDA10}" presName="box" presStyleLbl="node1" presStyleIdx="0" presStyleCnt="6"/>
      <dgm:spPr/>
      <dgm:t>
        <a:bodyPr/>
        <a:lstStyle/>
        <a:p>
          <a:endParaRPr lang="ru-RU"/>
        </a:p>
      </dgm:t>
    </dgm:pt>
    <dgm:pt modelId="{E50E4F1D-9E54-4D23-84EA-85A38393A70A}" type="pres">
      <dgm:prSet presAssocID="{88057527-5FC4-4B67-9C59-AA9CA87CDA10}" presName="img" presStyleLbl="fgImgPlace1" presStyleIdx="0" presStyleCnt="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6C0B815-C918-44B2-B470-F2BBE798B7C5}" type="pres">
      <dgm:prSet presAssocID="{88057527-5FC4-4B67-9C59-AA9CA87CDA10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0C5710-8BAA-468A-BD40-820C244998DF}" type="pres">
      <dgm:prSet presAssocID="{FAE34C90-B28D-4842-A194-A256A8D83797}" presName="spacer" presStyleCnt="0"/>
      <dgm:spPr/>
    </dgm:pt>
    <dgm:pt modelId="{C300D7AD-8840-4F9F-9FD5-51915215AEAA}" type="pres">
      <dgm:prSet presAssocID="{FE253453-BDA4-4ACD-9840-B529FA6FFDD2}" presName="comp" presStyleCnt="0"/>
      <dgm:spPr/>
    </dgm:pt>
    <dgm:pt modelId="{8BAF946E-8AAF-4CE6-A7FE-4E9ED8AEF140}" type="pres">
      <dgm:prSet presAssocID="{FE253453-BDA4-4ACD-9840-B529FA6FFDD2}" presName="box" presStyleLbl="node1" presStyleIdx="1" presStyleCnt="6"/>
      <dgm:spPr/>
      <dgm:t>
        <a:bodyPr/>
        <a:lstStyle/>
        <a:p>
          <a:endParaRPr lang="ru-RU"/>
        </a:p>
      </dgm:t>
    </dgm:pt>
    <dgm:pt modelId="{75F80976-C977-42C1-A225-5A8C23FCC37C}" type="pres">
      <dgm:prSet presAssocID="{FE253453-BDA4-4ACD-9840-B529FA6FFDD2}" presName="img" presStyleLbl="fgImgPlace1" presStyleIdx="1" presStyleCnt="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04C42417-1E98-467D-B62D-8190576B10C8}" type="pres">
      <dgm:prSet presAssocID="{FE253453-BDA4-4ACD-9840-B529FA6FFDD2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E970FA-A761-4E12-BF92-0BED190171D7}" type="pres">
      <dgm:prSet presAssocID="{D4FA369F-9D6C-4EBF-8409-22D90D726C1D}" presName="spacer" presStyleCnt="0"/>
      <dgm:spPr/>
    </dgm:pt>
    <dgm:pt modelId="{8173774A-3CF5-4393-BCDA-042B20EAA83B}" type="pres">
      <dgm:prSet presAssocID="{E8AFCAF9-BD10-4400-81BD-7463974E7847}" presName="comp" presStyleCnt="0"/>
      <dgm:spPr/>
    </dgm:pt>
    <dgm:pt modelId="{7E0C22E0-5921-407B-9383-0773BF4F5C5E}" type="pres">
      <dgm:prSet presAssocID="{E8AFCAF9-BD10-4400-81BD-7463974E7847}" presName="box" presStyleLbl="node1" presStyleIdx="2" presStyleCnt="6"/>
      <dgm:spPr/>
      <dgm:t>
        <a:bodyPr/>
        <a:lstStyle/>
        <a:p>
          <a:endParaRPr lang="ru-RU"/>
        </a:p>
      </dgm:t>
    </dgm:pt>
    <dgm:pt modelId="{86D7AFFA-45D5-47D7-9B6D-3F655BE59D26}" type="pres">
      <dgm:prSet presAssocID="{E8AFCAF9-BD10-4400-81BD-7463974E7847}" presName="img" presStyleLbl="fgImgPlace1" presStyleIdx="2" presStyleCnt="6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28723293-2848-4DB8-8E7D-D157ACE67866}" type="pres">
      <dgm:prSet presAssocID="{E8AFCAF9-BD10-4400-81BD-7463974E7847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A4011-F8EA-47A3-9B46-AFD5E3E8AB02}" type="pres">
      <dgm:prSet presAssocID="{6884892E-2368-4A88-841E-ADB65D8135F7}" presName="spacer" presStyleCnt="0"/>
      <dgm:spPr/>
    </dgm:pt>
    <dgm:pt modelId="{542DC0F3-B1D5-4F94-9232-13ABF170526D}" type="pres">
      <dgm:prSet presAssocID="{DE2D5458-F3AD-4EAB-9B74-90712672D980}" presName="comp" presStyleCnt="0"/>
      <dgm:spPr/>
    </dgm:pt>
    <dgm:pt modelId="{1A76A9EB-DA5A-4CE9-A6F0-A1F4EA78B5B8}" type="pres">
      <dgm:prSet presAssocID="{DE2D5458-F3AD-4EAB-9B74-90712672D980}" presName="box" presStyleLbl="node1" presStyleIdx="3" presStyleCnt="6"/>
      <dgm:spPr/>
      <dgm:t>
        <a:bodyPr/>
        <a:lstStyle/>
        <a:p>
          <a:endParaRPr lang="ru-RU"/>
        </a:p>
      </dgm:t>
    </dgm:pt>
    <dgm:pt modelId="{28D64EE4-A3A7-4E8A-8B9F-743CBC79B2D2}" type="pres">
      <dgm:prSet presAssocID="{DE2D5458-F3AD-4EAB-9B74-90712672D980}" presName="img" presStyleLbl="fgImgPlace1" presStyleIdx="3" presStyleCnt="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57A7A848-9224-4AD0-BA36-9705668F7BB8}" type="pres">
      <dgm:prSet presAssocID="{DE2D5458-F3AD-4EAB-9B74-90712672D980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ED5154-9E54-4E69-A50F-FE3B03E4D350}" type="pres">
      <dgm:prSet presAssocID="{8C3A8D17-DEB4-4BDB-A7FA-BF9BC12C4566}" presName="spacer" presStyleCnt="0"/>
      <dgm:spPr/>
    </dgm:pt>
    <dgm:pt modelId="{01E31264-637A-485B-93A0-B3B29B2D7441}" type="pres">
      <dgm:prSet presAssocID="{C386D022-5EAE-4705-B67C-35AF82FF18A4}" presName="comp" presStyleCnt="0"/>
      <dgm:spPr/>
    </dgm:pt>
    <dgm:pt modelId="{5766529E-B699-4D65-B369-362E849BFDF2}" type="pres">
      <dgm:prSet presAssocID="{C386D022-5EAE-4705-B67C-35AF82FF18A4}" presName="box" presStyleLbl="node1" presStyleIdx="4" presStyleCnt="6"/>
      <dgm:spPr/>
      <dgm:t>
        <a:bodyPr/>
        <a:lstStyle/>
        <a:p>
          <a:endParaRPr lang="ru-RU"/>
        </a:p>
      </dgm:t>
    </dgm:pt>
    <dgm:pt modelId="{DAF6EDF3-5E8E-44F8-BC18-42C7816262A2}" type="pres">
      <dgm:prSet presAssocID="{C386D022-5EAE-4705-B67C-35AF82FF18A4}" presName="img" presStyleLbl="fgImgPlace1" presStyleIdx="4" presStyleCnt="6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779A269F-97FE-4692-AD32-3CE09478DB14}" type="pres">
      <dgm:prSet presAssocID="{C386D022-5EAE-4705-B67C-35AF82FF18A4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EF6ACA-FD82-4155-AD2C-35AECD122043}" type="pres">
      <dgm:prSet presAssocID="{9DBA1222-D8C9-4EF1-B58F-EE26915D80D6}" presName="spacer" presStyleCnt="0"/>
      <dgm:spPr/>
    </dgm:pt>
    <dgm:pt modelId="{EF29973B-ADF2-4821-88D0-779AF7D29766}" type="pres">
      <dgm:prSet presAssocID="{E36FCFA4-21A7-4498-A3F4-B1BD4255E731}" presName="comp" presStyleCnt="0"/>
      <dgm:spPr/>
    </dgm:pt>
    <dgm:pt modelId="{EFA43E06-7B5B-4B2E-A4DB-69929C1B7856}" type="pres">
      <dgm:prSet presAssocID="{E36FCFA4-21A7-4498-A3F4-B1BD4255E731}" presName="box" presStyleLbl="node1" presStyleIdx="5" presStyleCnt="6"/>
      <dgm:spPr/>
      <dgm:t>
        <a:bodyPr/>
        <a:lstStyle/>
        <a:p>
          <a:endParaRPr lang="ru-RU"/>
        </a:p>
      </dgm:t>
    </dgm:pt>
    <dgm:pt modelId="{CEAF2266-F8FE-46E6-957F-5A3CF039E9A6}" type="pres">
      <dgm:prSet presAssocID="{E36FCFA4-21A7-4498-A3F4-B1BD4255E731}" presName="img" presStyleLbl="fgImgPlace1" presStyleIdx="5" presStyleCnt="6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80A335FB-AF1B-45AB-A621-949A1377FE35}" type="pres">
      <dgm:prSet presAssocID="{E36FCFA4-21A7-4498-A3F4-B1BD4255E731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71C5FD-2254-4A27-A529-BFA398A94F11}" srcId="{9A0CE30B-DFD0-4B56-9B24-3CA92B484045}" destId="{DE2D5458-F3AD-4EAB-9B74-90712672D980}" srcOrd="3" destOrd="0" parTransId="{04556AD6-A9C9-4D11-9002-D32ABA021FDD}" sibTransId="{8C3A8D17-DEB4-4BDB-A7FA-BF9BC12C4566}"/>
    <dgm:cxn modelId="{F5993A04-BF7B-463D-A4A9-BA0BF1692154}" srcId="{9A0CE30B-DFD0-4B56-9B24-3CA92B484045}" destId="{E8AFCAF9-BD10-4400-81BD-7463974E7847}" srcOrd="2" destOrd="0" parTransId="{31F9F452-2EC1-4EDF-8A7E-4BBF81D7890C}" sibTransId="{6884892E-2368-4A88-841E-ADB65D8135F7}"/>
    <dgm:cxn modelId="{D1EEF917-35E4-4DD0-934D-421B7A893FCF}" type="presOf" srcId="{88057527-5FC4-4B67-9C59-AA9CA87CDA10}" destId="{D6C0B815-C918-44B2-B470-F2BBE798B7C5}" srcOrd="1" destOrd="0" presId="urn:microsoft.com/office/officeart/2005/8/layout/vList4"/>
    <dgm:cxn modelId="{028A0A4F-EC51-48DD-B54F-AE3594063E1A}" type="presOf" srcId="{DE2D5458-F3AD-4EAB-9B74-90712672D980}" destId="{57A7A848-9224-4AD0-BA36-9705668F7BB8}" srcOrd="1" destOrd="0" presId="urn:microsoft.com/office/officeart/2005/8/layout/vList4"/>
    <dgm:cxn modelId="{E28C5DF6-B594-4CC8-9CE3-6B3518C368B6}" type="presOf" srcId="{E8AFCAF9-BD10-4400-81BD-7463974E7847}" destId="{28723293-2848-4DB8-8E7D-D157ACE67866}" srcOrd="1" destOrd="0" presId="urn:microsoft.com/office/officeart/2005/8/layout/vList4"/>
    <dgm:cxn modelId="{5651223D-F9AB-4A91-859D-4CA59A62012C}" type="presOf" srcId="{FE253453-BDA4-4ACD-9840-B529FA6FFDD2}" destId="{8BAF946E-8AAF-4CE6-A7FE-4E9ED8AEF140}" srcOrd="0" destOrd="0" presId="urn:microsoft.com/office/officeart/2005/8/layout/vList4"/>
    <dgm:cxn modelId="{05369B30-E23E-4B6C-9342-7E6A089737DB}" type="presOf" srcId="{E36FCFA4-21A7-4498-A3F4-B1BD4255E731}" destId="{80A335FB-AF1B-45AB-A621-949A1377FE35}" srcOrd="1" destOrd="0" presId="urn:microsoft.com/office/officeart/2005/8/layout/vList4"/>
    <dgm:cxn modelId="{7D9153A9-4783-4A59-8D87-DFF080F19C2D}" type="presOf" srcId="{E36FCFA4-21A7-4498-A3F4-B1BD4255E731}" destId="{EFA43E06-7B5B-4B2E-A4DB-69929C1B7856}" srcOrd="0" destOrd="0" presId="urn:microsoft.com/office/officeart/2005/8/layout/vList4"/>
    <dgm:cxn modelId="{B34FC048-DC26-4267-B156-DF728595DE7E}" srcId="{9A0CE30B-DFD0-4B56-9B24-3CA92B484045}" destId="{FE253453-BDA4-4ACD-9840-B529FA6FFDD2}" srcOrd="1" destOrd="0" parTransId="{B2EA0CBB-FAFC-4584-A5B7-D4539D54FDC5}" sibTransId="{D4FA369F-9D6C-4EBF-8409-22D90D726C1D}"/>
    <dgm:cxn modelId="{B36EBC7D-5FCD-45AA-81AD-531E2669E234}" type="presOf" srcId="{88057527-5FC4-4B67-9C59-AA9CA87CDA10}" destId="{5AAC4018-6820-4849-8F6E-EB27E4CC63E6}" srcOrd="0" destOrd="0" presId="urn:microsoft.com/office/officeart/2005/8/layout/vList4"/>
    <dgm:cxn modelId="{CF681C1B-1027-4BC1-9242-BBCD2FCD290D}" srcId="{9A0CE30B-DFD0-4B56-9B24-3CA92B484045}" destId="{88057527-5FC4-4B67-9C59-AA9CA87CDA10}" srcOrd="0" destOrd="0" parTransId="{6F8DB5F4-683E-4A14-B81B-ECF5847BE2D7}" sibTransId="{FAE34C90-B28D-4842-A194-A256A8D83797}"/>
    <dgm:cxn modelId="{C2E00232-E1B0-4F3E-88C2-41DB2FB63455}" srcId="{9A0CE30B-DFD0-4B56-9B24-3CA92B484045}" destId="{C386D022-5EAE-4705-B67C-35AF82FF18A4}" srcOrd="4" destOrd="0" parTransId="{60AB865A-4D0F-4325-838E-7E75B73C1128}" sibTransId="{9DBA1222-D8C9-4EF1-B58F-EE26915D80D6}"/>
    <dgm:cxn modelId="{3F985F66-1325-4EC5-8541-263BC916E37F}" type="presOf" srcId="{E8AFCAF9-BD10-4400-81BD-7463974E7847}" destId="{7E0C22E0-5921-407B-9383-0773BF4F5C5E}" srcOrd="0" destOrd="0" presId="urn:microsoft.com/office/officeart/2005/8/layout/vList4"/>
    <dgm:cxn modelId="{4F1002DC-7288-4D10-B713-31ED4A5F1474}" type="presOf" srcId="{C386D022-5EAE-4705-B67C-35AF82FF18A4}" destId="{779A269F-97FE-4692-AD32-3CE09478DB14}" srcOrd="1" destOrd="0" presId="urn:microsoft.com/office/officeart/2005/8/layout/vList4"/>
    <dgm:cxn modelId="{C7B9A6E3-1C37-4656-AF8F-0EBE8CEB292F}" type="presOf" srcId="{9A0CE30B-DFD0-4B56-9B24-3CA92B484045}" destId="{DEABD14C-D109-42BE-BB08-6F68232B7169}" srcOrd="0" destOrd="0" presId="urn:microsoft.com/office/officeart/2005/8/layout/vList4"/>
    <dgm:cxn modelId="{517A5D72-965B-49A6-AA04-0978FB06AA1E}" type="presOf" srcId="{DE2D5458-F3AD-4EAB-9B74-90712672D980}" destId="{1A76A9EB-DA5A-4CE9-A6F0-A1F4EA78B5B8}" srcOrd="0" destOrd="0" presId="urn:microsoft.com/office/officeart/2005/8/layout/vList4"/>
    <dgm:cxn modelId="{1B37CF73-90F0-4236-B8B0-4AE06AA631CD}" type="presOf" srcId="{FE253453-BDA4-4ACD-9840-B529FA6FFDD2}" destId="{04C42417-1E98-467D-B62D-8190576B10C8}" srcOrd="1" destOrd="0" presId="urn:microsoft.com/office/officeart/2005/8/layout/vList4"/>
    <dgm:cxn modelId="{3796E607-D51C-4AAC-9117-70106403B2B9}" srcId="{9A0CE30B-DFD0-4B56-9B24-3CA92B484045}" destId="{E36FCFA4-21A7-4498-A3F4-B1BD4255E731}" srcOrd="5" destOrd="0" parTransId="{02E5BE87-1FB5-426C-A24E-2EBE58A849E3}" sibTransId="{DD3E0150-0C7B-4FB1-83DE-C5D5DC6D56A8}"/>
    <dgm:cxn modelId="{9317D87A-5028-4CE6-A136-B65540BDBC0D}" type="presOf" srcId="{C386D022-5EAE-4705-B67C-35AF82FF18A4}" destId="{5766529E-B699-4D65-B369-362E849BFDF2}" srcOrd="0" destOrd="0" presId="urn:microsoft.com/office/officeart/2005/8/layout/vList4"/>
    <dgm:cxn modelId="{75A12C13-78AC-42EE-AA1B-0385944A87DF}" type="presParOf" srcId="{DEABD14C-D109-42BE-BB08-6F68232B7169}" destId="{6C9D48EA-05E2-4A29-9EA5-18E7F8B83990}" srcOrd="0" destOrd="0" presId="urn:microsoft.com/office/officeart/2005/8/layout/vList4"/>
    <dgm:cxn modelId="{DBF52CD7-898D-40E4-A0E7-05F77C213336}" type="presParOf" srcId="{6C9D48EA-05E2-4A29-9EA5-18E7F8B83990}" destId="{5AAC4018-6820-4849-8F6E-EB27E4CC63E6}" srcOrd="0" destOrd="0" presId="urn:microsoft.com/office/officeart/2005/8/layout/vList4"/>
    <dgm:cxn modelId="{45503C9E-2F93-4815-A45B-8017991B1697}" type="presParOf" srcId="{6C9D48EA-05E2-4A29-9EA5-18E7F8B83990}" destId="{E50E4F1D-9E54-4D23-84EA-85A38393A70A}" srcOrd="1" destOrd="0" presId="urn:microsoft.com/office/officeart/2005/8/layout/vList4"/>
    <dgm:cxn modelId="{B741027B-4642-4101-B8CE-CD1301C218D8}" type="presParOf" srcId="{6C9D48EA-05E2-4A29-9EA5-18E7F8B83990}" destId="{D6C0B815-C918-44B2-B470-F2BBE798B7C5}" srcOrd="2" destOrd="0" presId="urn:microsoft.com/office/officeart/2005/8/layout/vList4"/>
    <dgm:cxn modelId="{98685432-B5E0-4148-B535-F8466B91E6F9}" type="presParOf" srcId="{DEABD14C-D109-42BE-BB08-6F68232B7169}" destId="{B60C5710-8BAA-468A-BD40-820C244998DF}" srcOrd="1" destOrd="0" presId="urn:microsoft.com/office/officeart/2005/8/layout/vList4"/>
    <dgm:cxn modelId="{C81B9BEF-46FB-4A1B-936E-2FB372D1DA78}" type="presParOf" srcId="{DEABD14C-D109-42BE-BB08-6F68232B7169}" destId="{C300D7AD-8840-4F9F-9FD5-51915215AEAA}" srcOrd="2" destOrd="0" presId="urn:microsoft.com/office/officeart/2005/8/layout/vList4"/>
    <dgm:cxn modelId="{457278B4-93DB-4988-96BE-440A28375EE1}" type="presParOf" srcId="{C300D7AD-8840-4F9F-9FD5-51915215AEAA}" destId="{8BAF946E-8AAF-4CE6-A7FE-4E9ED8AEF140}" srcOrd="0" destOrd="0" presId="urn:microsoft.com/office/officeart/2005/8/layout/vList4"/>
    <dgm:cxn modelId="{92CE7358-C51B-4E54-B546-7C817120B6E4}" type="presParOf" srcId="{C300D7AD-8840-4F9F-9FD5-51915215AEAA}" destId="{75F80976-C977-42C1-A225-5A8C23FCC37C}" srcOrd="1" destOrd="0" presId="urn:microsoft.com/office/officeart/2005/8/layout/vList4"/>
    <dgm:cxn modelId="{4B374800-6AD0-4A76-86EF-6B110625B121}" type="presParOf" srcId="{C300D7AD-8840-4F9F-9FD5-51915215AEAA}" destId="{04C42417-1E98-467D-B62D-8190576B10C8}" srcOrd="2" destOrd="0" presId="urn:microsoft.com/office/officeart/2005/8/layout/vList4"/>
    <dgm:cxn modelId="{709F057A-C56C-487E-B344-9AA6D3E4CB50}" type="presParOf" srcId="{DEABD14C-D109-42BE-BB08-6F68232B7169}" destId="{9DE970FA-A761-4E12-BF92-0BED190171D7}" srcOrd="3" destOrd="0" presId="urn:microsoft.com/office/officeart/2005/8/layout/vList4"/>
    <dgm:cxn modelId="{9FB21295-82B3-4554-93DB-FC05282A17E5}" type="presParOf" srcId="{DEABD14C-D109-42BE-BB08-6F68232B7169}" destId="{8173774A-3CF5-4393-BCDA-042B20EAA83B}" srcOrd="4" destOrd="0" presId="urn:microsoft.com/office/officeart/2005/8/layout/vList4"/>
    <dgm:cxn modelId="{DD81D49F-F2E6-4FAC-963B-6A38CFE2E590}" type="presParOf" srcId="{8173774A-3CF5-4393-BCDA-042B20EAA83B}" destId="{7E0C22E0-5921-407B-9383-0773BF4F5C5E}" srcOrd="0" destOrd="0" presId="urn:microsoft.com/office/officeart/2005/8/layout/vList4"/>
    <dgm:cxn modelId="{1DBEBE15-B2D0-4E1B-ABE1-01B5FDAD42A2}" type="presParOf" srcId="{8173774A-3CF5-4393-BCDA-042B20EAA83B}" destId="{86D7AFFA-45D5-47D7-9B6D-3F655BE59D26}" srcOrd="1" destOrd="0" presId="urn:microsoft.com/office/officeart/2005/8/layout/vList4"/>
    <dgm:cxn modelId="{78400F9E-FF53-45D0-901E-0F0643150DD5}" type="presParOf" srcId="{8173774A-3CF5-4393-BCDA-042B20EAA83B}" destId="{28723293-2848-4DB8-8E7D-D157ACE67866}" srcOrd="2" destOrd="0" presId="urn:microsoft.com/office/officeart/2005/8/layout/vList4"/>
    <dgm:cxn modelId="{E77D9AD6-2EBC-486E-A408-B968F75AB3BF}" type="presParOf" srcId="{DEABD14C-D109-42BE-BB08-6F68232B7169}" destId="{4E9A4011-F8EA-47A3-9B46-AFD5E3E8AB02}" srcOrd="5" destOrd="0" presId="urn:microsoft.com/office/officeart/2005/8/layout/vList4"/>
    <dgm:cxn modelId="{63F50382-44FA-4E70-B684-C86B0864012A}" type="presParOf" srcId="{DEABD14C-D109-42BE-BB08-6F68232B7169}" destId="{542DC0F3-B1D5-4F94-9232-13ABF170526D}" srcOrd="6" destOrd="0" presId="urn:microsoft.com/office/officeart/2005/8/layout/vList4"/>
    <dgm:cxn modelId="{55E66E0E-9232-49B5-9617-EF42AB8BB1FC}" type="presParOf" srcId="{542DC0F3-B1D5-4F94-9232-13ABF170526D}" destId="{1A76A9EB-DA5A-4CE9-A6F0-A1F4EA78B5B8}" srcOrd="0" destOrd="0" presId="urn:microsoft.com/office/officeart/2005/8/layout/vList4"/>
    <dgm:cxn modelId="{16FD7326-5828-41E6-A898-6E1AD911E88E}" type="presParOf" srcId="{542DC0F3-B1D5-4F94-9232-13ABF170526D}" destId="{28D64EE4-A3A7-4E8A-8B9F-743CBC79B2D2}" srcOrd="1" destOrd="0" presId="urn:microsoft.com/office/officeart/2005/8/layout/vList4"/>
    <dgm:cxn modelId="{513B5D5C-CDE8-405A-A335-95F10C8E5B79}" type="presParOf" srcId="{542DC0F3-B1D5-4F94-9232-13ABF170526D}" destId="{57A7A848-9224-4AD0-BA36-9705668F7BB8}" srcOrd="2" destOrd="0" presId="urn:microsoft.com/office/officeart/2005/8/layout/vList4"/>
    <dgm:cxn modelId="{C060B753-7632-4234-9DB1-5BDCC6733A1E}" type="presParOf" srcId="{DEABD14C-D109-42BE-BB08-6F68232B7169}" destId="{24ED5154-9E54-4E69-A50F-FE3B03E4D350}" srcOrd="7" destOrd="0" presId="urn:microsoft.com/office/officeart/2005/8/layout/vList4"/>
    <dgm:cxn modelId="{C0A26EBF-C913-4255-A0BB-DE193A147B87}" type="presParOf" srcId="{DEABD14C-D109-42BE-BB08-6F68232B7169}" destId="{01E31264-637A-485B-93A0-B3B29B2D7441}" srcOrd="8" destOrd="0" presId="urn:microsoft.com/office/officeart/2005/8/layout/vList4"/>
    <dgm:cxn modelId="{5082FB21-FF05-4270-918D-A0A63B1C0FEB}" type="presParOf" srcId="{01E31264-637A-485B-93A0-B3B29B2D7441}" destId="{5766529E-B699-4D65-B369-362E849BFDF2}" srcOrd="0" destOrd="0" presId="urn:microsoft.com/office/officeart/2005/8/layout/vList4"/>
    <dgm:cxn modelId="{CFF911B6-F54E-462C-936A-E761FF270861}" type="presParOf" srcId="{01E31264-637A-485B-93A0-B3B29B2D7441}" destId="{DAF6EDF3-5E8E-44F8-BC18-42C7816262A2}" srcOrd="1" destOrd="0" presId="urn:microsoft.com/office/officeart/2005/8/layout/vList4"/>
    <dgm:cxn modelId="{85A0B386-7C7B-4060-83CC-AFD34A0FB451}" type="presParOf" srcId="{01E31264-637A-485B-93A0-B3B29B2D7441}" destId="{779A269F-97FE-4692-AD32-3CE09478DB14}" srcOrd="2" destOrd="0" presId="urn:microsoft.com/office/officeart/2005/8/layout/vList4"/>
    <dgm:cxn modelId="{C940E600-E618-4BA6-A8B6-CC9489F44875}" type="presParOf" srcId="{DEABD14C-D109-42BE-BB08-6F68232B7169}" destId="{3BEF6ACA-FD82-4155-AD2C-35AECD122043}" srcOrd="9" destOrd="0" presId="urn:microsoft.com/office/officeart/2005/8/layout/vList4"/>
    <dgm:cxn modelId="{594BC704-C11B-4CE9-AD0C-DC7EEB6E8A02}" type="presParOf" srcId="{DEABD14C-D109-42BE-BB08-6F68232B7169}" destId="{EF29973B-ADF2-4821-88D0-779AF7D29766}" srcOrd="10" destOrd="0" presId="urn:microsoft.com/office/officeart/2005/8/layout/vList4"/>
    <dgm:cxn modelId="{5EE381D2-9874-44BB-A7D3-E83FB29C8484}" type="presParOf" srcId="{EF29973B-ADF2-4821-88D0-779AF7D29766}" destId="{EFA43E06-7B5B-4B2E-A4DB-69929C1B7856}" srcOrd="0" destOrd="0" presId="urn:microsoft.com/office/officeart/2005/8/layout/vList4"/>
    <dgm:cxn modelId="{138B7E4D-1489-4D2A-BA48-5DD250ACB670}" type="presParOf" srcId="{EF29973B-ADF2-4821-88D0-779AF7D29766}" destId="{CEAF2266-F8FE-46E6-957F-5A3CF039E9A6}" srcOrd="1" destOrd="0" presId="urn:microsoft.com/office/officeart/2005/8/layout/vList4"/>
    <dgm:cxn modelId="{FE700AA6-35A7-4882-9CAA-4959977D7B45}" type="presParOf" srcId="{EF29973B-ADF2-4821-88D0-779AF7D29766}" destId="{80A335FB-AF1B-45AB-A621-949A1377FE3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460CBB-AC36-4469-9C5E-BDD3EDBDDE4A}" type="doc">
      <dgm:prSet loTypeId="urn:microsoft.com/office/officeart/2005/8/layout/default" loCatId="list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ru-RU"/>
        </a:p>
      </dgm:t>
    </dgm:pt>
    <dgm:pt modelId="{79954895-2225-4AEA-8C10-3027EE93517D}">
      <dgm:prSet phldrT="[Текст]" custT="1"/>
      <dgm:spPr/>
      <dgm:t>
        <a:bodyPr/>
        <a:lstStyle/>
        <a:p>
          <a:r>
            <a:rPr lang="ru-RU" sz="1600" dirty="0" err="1"/>
            <a:t>Балаганский</a:t>
          </a:r>
          <a:r>
            <a:rPr lang="ru-RU" sz="1600" dirty="0"/>
            <a:t> р-н</a:t>
          </a:r>
        </a:p>
      </dgm:t>
    </dgm:pt>
    <dgm:pt modelId="{8A11C4AF-F292-4DDE-84EE-03DC23C857D6}" type="parTrans" cxnId="{A3B3BE95-E681-408A-A802-DF713834F004}">
      <dgm:prSet/>
      <dgm:spPr/>
      <dgm:t>
        <a:bodyPr/>
        <a:lstStyle/>
        <a:p>
          <a:endParaRPr lang="ru-RU" sz="1800"/>
        </a:p>
      </dgm:t>
    </dgm:pt>
    <dgm:pt modelId="{2FAFC37E-EFC7-4E51-8233-07C7101F6683}" type="sibTrans" cxnId="{A3B3BE95-E681-408A-A802-DF713834F004}">
      <dgm:prSet/>
      <dgm:spPr/>
      <dgm:t>
        <a:bodyPr/>
        <a:lstStyle/>
        <a:p>
          <a:endParaRPr lang="ru-RU" sz="1800"/>
        </a:p>
      </dgm:t>
    </dgm:pt>
    <dgm:pt modelId="{AB9405B6-D076-484E-A372-303CD83BD787}">
      <dgm:prSet phldrT="[Текст]" custT="1"/>
      <dgm:spPr/>
      <dgm:t>
        <a:bodyPr/>
        <a:lstStyle/>
        <a:p>
          <a:r>
            <a:rPr lang="ru-RU" sz="1600" dirty="0" err="1"/>
            <a:t>Эхирит-Булагатский</a:t>
          </a:r>
          <a:r>
            <a:rPr lang="ru-RU" sz="1600" dirty="0"/>
            <a:t> р-н</a:t>
          </a:r>
        </a:p>
      </dgm:t>
    </dgm:pt>
    <dgm:pt modelId="{AD976F62-ED86-420C-9566-F615F034B0D5}" type="parTrans" cxnId="{2F819F29-394F-4FB4-982A-5C27FC38E1FB}">
      <dgm:prSet/>
      <dgm:spPr/>
      <dgm:t>
        <a:bodyPr/>
        <a:lstStyle/>
        <a:p>
          <a:endParaRPr lang="ru-RU" sz="1800"/>
        </a:p>
      </dgm:t>
    </dgm:pt>
    <dgm:pt modelId="{647042E2-9D3A-4C9E-BCEF-851F3EEF5366}" type="sibTrans" cxnId="{2F819F29-394F-4FB4-982A-5C27FC38E1FB}">
      <dgm:prSet/>
      <dgm:spPr/>
      <dgm:t>
        <a:bodyPr/>
        <a:lstStyle/>
        <a:p>
          <a:endParaRPr lang="ru-RU" sz="1800"/>
        </a:p>
      </dgm:t>
    </dgm:pt>
    <dgm:pt modelId="{29BA79C8-280F-467A-B12E-043966184170}">
      <dgm:prSet phldrT="[Текст]" custT="1"/>
      <dgm:spPr/>
      <dgm:t>
        <a:bodyPr/>
        <a:lstStyle/>
        <a:p>
          <a:r>
            <a:rPr lang="ru-RU" sz="1600" dirty="0" err="1"/>
            <a:t>Тайшетский</a:t>
          </a:r>
          <a:r>
            <a:rPr lang="ru-RU" sz="1600" dirty="0"/>
            <a:t> р-н</a:t>
          </a:r>
        </a:p>
      </dgm:t>
    </dgm:pt>
    <dgm:pt modelId="{E65C9A61-9F30-42B4-A148-3EA43E05CDFE}" type="parTrans" cxnId="{6310EA3F-9060-4C6C-8A3D-86A22F3A7681}">
      <dgm:prSet/>
      <dgm:spPr/>
      <dgm:t>
        <a:bodyPr/>
        <a:lstStyle/>
        <a:p>
          <a:endParaRPr lang="ru-RU" sz="1800"/>
        </a:p>
      </dgm:t>
    </dgm:pt>
    <dgm:pt modelId="{68BF2886-7396-4612-9C41-80CD5FDBE5AF}" type="sibTrans" cxnId="{6310EA3F-9060-4C6C-8A3D-86A22F3A7681}">
      <dgm:prSet/>
      <dgm:spPr/>
      <dgm:t>
        <a:bodyPr/>
        <a:lstStyle/>
        <a:p>
          <a:endParaRPr lang="ru-RU" sz="1800"/>
        </a:p>
      </dgm:t>
    </dgm:pt>
    <dgm:pt modelId="{21782C5D-F345-4354-8498-3AE9028F34C5}">
      <dgm:prSet phldrT="[Текст]" custT="1"/>
      <dgm:spPr/>
      <dgm:t>
        <a:bodyPr/>
        <a:lstStyle/>
        <a:p>
          <a:r>
            <a:rPr lang="ru-RU" sz="1600" dirty="0" err="1"/>
            <a:t>Нижнеудинский</a:t>
          </a:r>
          <a:r>
            <a:rPr lang="ru-RU" sz="1600" dirty="0"/>
            <a:t> р-н</a:t>
          </a:r>
        </a:p>
      </dgm:t>
    </dgm:pt>
    <dgm:pt modelId="{22629688-6359-4A21-954F-7CBC2FB67305}" type="parTrans" cxnId="{8ED7030E-9765-42AD-8A6B-3FAD0147AABC}">
      <dgm:prSet/>
      <dgm:spPr/>
      <dgm:t>
        <a:bodyPr/>
        <a:lstStyle/>
        <a:p>
          <a:endParaRPr lang="ru-RU" sz="1800"/>
        </a:p>
      </dgm:t>
    </dgm:pt>
    <dgm:pt modelId="{02CC76B0-61BA-4646-916E-F8230DDF61EE}" type="sibTrans" cxnId="{8ED7030E-9765-42AD-8A6B-3FAD0147AABC}">
      <dgm:prSet/>
      <dgm:spPr/>
      <dgm:t>
        <a:bodyPr/>
        <a:lstStyle/>
        <a:p>
          <a:endParaRPr lang="ru-RU" sz="1800"/>
        </a:p>
      </dgm:t>
    </dgm:pt>
    <dgm:pt modelId="{36BA0F0F-1CA8-4549-9167-6D77440F494C}">
      <dgm:prSet phldrT="[Текст]" custT="1"/>
      <dgm:spPr/>
      <dgm:t>
        <a:bodyPr/>
        <a:lstStyle/>
        <a:p>
          <a:r>
            <a:rPr lang="ru-RU" sz="1600" dirty="0"/>
            <a:t>г. Черемхово</a:t>
          </a:r>
        </a:p>
      </dgm:t>
    </dgm:pt>
    <dgm:pt modelId="{70AD47F0-32B6-42C8-BF63-90D86072CBC8}" type="parTrans" cxnId="{63EE6A6F-CA03-4591-A3FB-118A3A863338}">
      <dgm:prSet/>
      <dgm:spPr/>
      <dgm:t>
        <a:bodyPr/>
        <a:lstStyle/>
        <a:p>
          <a:endParaRPr lang="ru-RU" sz="1800"/>
        </a:p>
      </dgm:t>
    </dgm:pt>
    <dgm:pt modelId="{AA1842DB-529B-491C-9EAB-A492A14FC753}" type="sibTrans" cxnId="{63EE6A6F-CA03-4591-A3FB-118A3A863338}">
      <dgm:prSet/>
      <dgm:spPr/>
      <dgm:t>
        <a:bodyPr/>
        <a:lstStyle/>
        <a:p>
          <a:endParaRPr lang="ru-RU" sz="1800"/>
        </a:p>
      </dgm:t>
    </dgm:pt>
    <dgm:pt modelId="{70BE7E30-41E6-475E-9CE5-828EC705605D}">
      <dgm:prSet phldrT="[Текст]" custT="1"/>
      <dgm:spPr/>
      <dgm:t>
        <a:bodyPr/>
        <a:lstStyle/>
        <a:p>
          <a:r>
            <a:rPr lang="ru-RU" sz="1600" dirty="0" err="1"/>
            <a:t>Катангский</a:t>
          </a:r>
          <a:r>
            <a:rPr lang="ru-RU" sz="1600" dirty="0"/>
            <a:t> р-н</a:t>
          </a:r>
        </a:p>
      </dgm:t>
    </dgm:pt>
    <dgm:pt modelId="{4DFE3E0D-D417-4DCB-9B6B-39FF32EE0DEC}" type="parTrans" cxnId="{A21DB09B-E77C-46D6-BFA8-69F28EA5019F}">
      <dgm:prSet/>
      <dgm:spPr/>
      <dgm:t>
        <a:bodyPr/>
        <a:lstStyle/>
        <a:p>
          <a:endParaRPr lang="ru-RU" sz="1800"/>
        </a:p>
      </dgm:t>
    </dgm:pt>
    <dgm:pt modelId="{EAEA9048-999D-4C69-8D24-6D387D659802}" type="sibTrans" cxnId="{A21DB09B-E77C-46D6-BFA8-69F28EA5019F}">
      <dgm:prSet/>
      <dgm:spPr/>
      <dgm:t>
        <a:bodyPr/>
        <a:lstStyle/>
        <a:p>
          <a:endParaRPr lang="ru-RU" sz="1800"/>
        </a:p>
      </dgm:t>
    </dgm:pt>
    <dgm:pt modelId="{23573828-667E-40FB-A989-404E26AE2F37}">
      <dgm:prSet phldrT="[Текст]" custT="1"/>
      <dgm:spPr/>
      <dgm:t>
        <a:bodyPr/>
        <a:lstStyle/>
        <a:p>
          <a:r>
            <a:rPr lang="ru-RU" sz="1600" dirty="0" err="1"/>
            <a:t>Жигаловский</a:t>
          </a:r>
          <a:r>
            <a:rPr lang="ru-RU" sz="1600" dirty="0"/>
            <a:t> р-н</a:t>
          </a:r>
        </a:p>
      </dgm:t>
    </dgm:pt>
    <dgm:pt modelId="{5349E7B2-14D2-4415-9098-5912AEF572DE}" type="parTrans" cxnId="{BA34C0F6-7511-44DE-B82F-586A2DC2A656}">
      <dgm:prSet/>
      <dgm:spPr/>
      <dgm:t>
        <a:bodyPr/>
        <a:lstStyle/>
        <a:p>
          <a:endParaRPr lang="ru-RU" sz="1800"/>
        </a:p>
      </dgm:t>
    </dgm:pt>
    <dgm:pt modelId="{001BA80E-4F0D-4ECE-870B-74670AA99D81}" type="sibTrans" cxnId="{BA34C0F6-7511-44DE-B82F-586A2DC2A656}">
      <dgm:prSet/>
      <dgm:spPr/>
      <dgm:t>
        <a:bodyPr/>
        <a:lstStyle/>
        <a:p>
          <a:endParaRPr lang="ru-RU" sz="1800"/>
        </a:p>
      </dgm:t>
    </dgm:pt>
    <dgm:pt modelId="{9209E4AD-3FC9-41BB-BC02-2A62AEE7442E}">
      <dgm:prSet phldrT="[Текст]" custT="1"/>
      <dgm:spPr/>
      <dgm:t>
        <a:bodyPr/>
        <a:lstStyle/>
        <a:p>
          <a:r>
            <a:rPr lang="ru-RU" sz="1600" dirty="0" err="1"/>
            <a:t>Заларинский</a:t>
          </a:r>
          <a:r>
            <a:rPr lang="ru-RU" sz="1600" dirty="0"/>
            <a:t> р-н</a:t>
          </a:r>
        </a:p>
      </dgm:t>
    </dgm:pt>
    <dgm:pt modelId="{DF3221F5-D897-47DC-A57F-780DDF731A8D}" type="parTrans" cxnId="{CF5DA82D-1865-4184-AB89-9B0E7EE8893C}">
      <dgm:prSet/>
      <dgm:spPr/>
      <dgm:t>
        <a:bodyPr/>
        <a:lstStyle/>
        <a:p>
          <a:endParaRPr lang="ru-RU" sz="1800"/>
        </a:p>
      </dgm:t>
    </dgm:pt>
    <dgm:pt modelId="{606256D9-E7BB-4C22-9189-DFA737E2B75F}" type="sibTrans" cxnId="{CF5DA82D-1865-4184-AB89-9B0E7EE8893C}">
      <dgm:prSet/>
      <dgm:spPr/>
      <dgm:t>
        <a:bodyPr/>
        <a:lstStyle/>
        <a:p>
          <a:endParaRPr lang="ru-RU" sz="1800"/>
        </a:p>
      </dgm:t>
    </dgm:pt>
    <dgm:pt modelId="{92FA7753-1B34-43BC-B4A9-CF758C161CEB}">
      <dgm:prSet phldrT="[Текст]" custT="1"/>
      <dgm:spPr/>
      <dgm:t>
        <a:bodyPr/>
        <a:lstStyle/>
        <a:p>
          <a:r>
            <a:rPr lang="ru-RU" sz="1600" dirty="0"/>
            <a:t>Иркутский р-н</a:t>
          </a:r>
        </a:p>
      </dgm:t>
    </dgm:pt>
    <dgm:pt modelId="{10D96CFC-DBDD-406D-90F8-5D301C8DFC8B}" type="parTrans" cxnId="{66582A73-0AEE-4187-96D3-59963879A175}">
      <dgm:prSet/>
      <dgm:spPr/>
      <dgm:t>
        <a:bodyPr/>
        <a:lstStyle/>
        <a:p>
          <a:endParaRPr lang="ru-RU" sz="1800"/>
        </a:p>
      </dgm:t>
    </dgm:pt>
    <dgm:pt modelId="{454FB03A-554A-478A-BAA9-5AA9BC104C85}" type="sibTrans" cxnId="{66582A73-0AEE-4187-96D3-59963879A175}">
      <dgm:prSet/>
      <dgm:spPr/>
      <dgm:t>
        <a:bodyPr/>
        <a:lstStyle/>
        <a:p>
          <a:endParaRPr lang="ru-RU" sz="1800"/>
        </a:p>
      </dgm:t>
    </dgm:pt>
    <dgm:pt modelId="{DC652E58-C8B9-4586-A263-BC37D77D58DE}">
      <dgm:prSet phldrT="[Текст]" custT="1"/>
      <dgm:spPr/>
      <dgm:t>
        <a:bodyPr/>
        <a:lstStyle/>
        <a:p>
          <a:r>
            <a:rPr lang="ru-RU" sz="1600" dirty="0"/>
            <a:t>Киренский р-н</a:t>
          </a:r>
        </a:p>
      </dgm:t>
    </dgm:pt>
    <dgm:pt modelId="{77502FDF-D138-47FA-8597-06ADC5E1D24C}" type="parTrans" cxnId="{59871302-A064-4843-8077-5581AC2F9B13}">
      <dgm:prSet/>
      <dgm:spPr/>
      <dgm:t>
        <a:bodyPr/>
        <a:lstStyle/>
        <a:p>
          <a:endParaRPr lang="ru-RU" sz="1800"/>
        </a:p>
      </dgm:t>
    </dgm:pt>
    <dgm:pt modelId="{941EFBE1-8038-46C0-8817-17879EA4D2D9}" type="sibTrans" cxnId="{59871302-A064-4843-8077-5581AC2F9B13}">
      <dgm:prSet/>
      <dgm:spPr/>
      <dgm:t>
        <a:bodyPr/>
        <a:lstStyle/>
        <a:p>
          <a:endParaRPr lang="ru-RU" sz="1800"/>
        </a:p>
      </dgm:t>
    </dgm:pt>
    <dgm:pt modelId="{44B31575-5322-459E-AA38-328AA3F568B7}">
      <dgm:prSet phldrT="[Текст]" custT="1"/>
      <dgm:spPr/>
      <dgm:t>
        <a:bodyPr/>
        <a:lstStyle/>
        <a:p>
          <a:r>
            <a:rPr lang="ru-RU" sz="1600" dirty="0" err="1"/>
            <a:t>Осинский</a:t>
          </a:r>
          <a:r>
            <a:rPr lang="ru-RU" sz="1600" dirty="0"/>
            <a:t> р-н</a:t>
          </a:r>
        </a:p>
      </dgm:t>
    </dgm:pt>
    <dgm:pt modelId="{7FD8B61F-5105-4104-A12E-0C32D98628F9}" type="parTrans" cxnId="{3FC0F82B-68A6-4888-AFC4-1C1717D81ADE}">
      <dgm:prSet/>
      <dgm:spPr/>
      <dgm:t>
        <a:bodyPr/>
        <a:lstStyle/>
        <a:p>
          <a:endParaRPr lang="ru-RU" sz="1800"/>
        </a:p>
      </dgm:t>
    </dgm:pt>
    <dgm:pt modelId="{FCA77842-FDAB-4E3C-AEC5-DA4D639A1EF8}" type="sibTrans" cxnId="{3FC0F82B-68A6-4888-AFC4-1C1717D81ADE}">
      <dgm:prSet/>
      <dgm:spPr/>
      <dgm:t>
        <a:bodyPr/>
        <a:lstStyle/>
        <a:p>
          <a:endParaRPr lang="ru-RU" sz="1800"/>
        </a:p>
      </dgm:t>
    </dgm:pt>
    <dgm:pt modelId="{91DC25C5-DEFF-4A2C-9580-E21461209A76}">
      <dgm:prSet phldrT="[Текст]" custT="1"/>
      <dgm:spPr/>
      <dgm:t>
        <a:bodyPr/>
        <a:lstStyle/>
        <a:p>
          <a:r>
            <a:rPr lang="ru-RU" sz="1600" dirty="0" err="1"/>
            <a:t>Нукутский</a:t>
          </a:r>
          <a:r>
            <a:rPr lang="ru-RU" sz="1600" dirty="0"/>
            <a:t> р-н</a:t>
          </a:r>
        </a:p>
      </dgm:t>
    </dgm:pt>
    <dgm:pt modelId="{1334E387-8D3F-4531-BDE2-6612D9A8360C}" type="parTrans" cxnId="{123C7892-443A-467A-ACB0-54F459012E23}">
      <dgm:prSet/>
      <dgm:spPr/>
      <dgm:t>
        <a:bodyPr/>
        <a:lstStyle/>
        <a:p>
          <a:endParaRPr lang="ru-RU" sz="1800"/>
        </a:p>
      </dgm:t>
    </dgm:pt>
    <dgm:pt modelId="{ABFA0228-6BA6-4B64-B45B-368F9A4D2A94}" type="sibTrans" cxnId="{123C7892-443A-467A-ACB0-54F459012E23}">
      <dgm:prSet/>
      <dgm:spPr/>
      <dgm:t>
        <a:bodyPr/>
        <a:lstStyle/>
        <a:p>
          <a:endParaRPr lang="ru-RU" sz="1800"/>
        </a:p>
      </dgm:t>
    </dgm:pt>
    <dgm:pt modelId="{BA8C714E-F440-4040-96DB-2AA4EEEE26D4}">
      <dgm:prSet phldrT="[Текст]" custT="1"/>
      <dgm:spPr/>
      <dgm:t>
        <a:bodyPr/>
        <a:lstStyle/>
        <a:p>
          <a:r>
            <a:rPr lang="ru-RU" sz="1600" dirty="0" err="1"/>
            <a:t>Слюдянский</a:t>
          </a:r>
          <a:r>
            <a:rPr lang="ru-RU" sz="1600" dirty="0"/>
            <a:t> р-н</a:t>
          </a:r>
        </a:p>
      </dgm:t>
    </dgm:pt>
    <dgm:pt modelId="{1FE47D98-4585-4608-A1A4-00BD065064E1}" type="parTrans" cxnId="{2EE1864F-ED7F-46BC-B8BB-437B1D6B7296}">
      <dgm:prSet/>
      <dgm:spPr/>
      <dgm:t>
        <a:bodyPr/>
        <a:lstStyle/>
        <a:p>
          <a:endParaRPr lang="ru-RU" sz="1800"/>
        </a:p>
      </dgm:t>
    </dgm:pt>
    <dgm:pt modelId="{E10ED782-D9BC-4638-AA8A-A4EED461D537}" type="sibTrans" cxnId="{2EE1864F-ED7F-46BC-B8BB-437B1D6B7296}">
      <dgm:prSet/>
      <dgm:spPr/>
      <dgm:t>
        <a:bodyPr/>
        <a:lstStyle/>
        <a:p>
          <a:endParaRPr lang="ru-RU" sz="1800"/>
        </a:p>
      </dgm:t>
    </dgm:pt>
    <dgm:pt modelId="{97982723-0653-4042-BDFB-44F730EDE2EE}">
      <dgm:prSet phldrT="[Текст]" custT="1"/>
      <dgm:spPr/>
      <dgm:t>
        <a:bodyPr/>
        <a:lstStyle/>
        <a:p>
          <a:r>
            <a:rPr lang="ru-RU" sz="1600" dirty="0" err="1"/>
            <a:t>Казачинско</a:t>
          </a:r>
          <a:r>
            <a:rPr lang="ru-RU" sz="1600" dirty="0"/>
            <a:t>-Ленский р-н</a:t>
          </a:r>
        </a:p>
      </dgm:t>
    </dgm:pt>
    <dgm:pt modelId="{1183CC8D-BD75-4385-9A77-C6FBC0CA9BD1}" type="parTrans" cxnId="{5EAA54A3-94B0-43A4-B56E-5B41A99E43C8}">
      <dgm:prSet/>
      <dgm:spPr/>
      <dgm:t>
        <a:bodyPr/>
        <a:lstStyle/>
        <a:p>
          <a:endParaRPr lang="ru-RU" sz="1800"/>
        </a:p>
      </dgm:t>
    </dgm:pt>
    <dgm:pt modelId="{17018797-13AC-41AC-BC08-1EF4A130D17D}" type="sibTrans" cxnId="{5EAA54A3-94B0-43A4-B56E-5B41A99E43C8}">
      <dgm:prSet/>
      <dgm:spPr/>
      <dgm:t>
        <a:bodyPr/>
        <a:lstStyle/>
        <a:p>
          <a:endParaRPr lang="ru-RU" sz="1800"/>
        </a:p>
      </dgm:t>
    </dgm:pt>
    <dgm:pt modelId="{4BF9EC6D-1BEF-4FD6-93D2-8CDDF9ACBE84}">
      <dgm:prSet phldrT="[Текст]" custT="1"/>
      <dgm:spPr/>
      <dgm:t>
        <a:bodyPr/>
        <a:lstStyle/>
        <a:p>
          <a:r>
            <a:rPr lang="ru-RU" sz="1600" dirty="0"/>
            <a:t>Черемховский р-н</a:t>
          </a:r>
        </a:p>
      </dgm:t>
    </dgm:pt>
    <dgm:pt modelId="{D1DB0282-68AF-41E8-96CE-C31A0305E9E9}" type="parTrans" cxnId="{A7289B1E-FA97-4EBD-AF8C-E83E66C2D5F4}">
      <dgm:prSet/>
      <dgm:spPr/>
      <dgm:t>
        <a:bodyPr/>
        <a:lstStyle/>
        <a:p>
          <a:endParaRPr lang="ru-RU"/>
        </a:p>
      </dgm:t>
    </dgm:pt>
    <dgm:pt modelId="{CC505A6F-B5E1-42E9-B4E0-565090586F16}" type="sibTrans" cxnId="{A7289B1E-FA97-4EBD-AF8C-E83E66C2D5F4}">
      <dgm:prSet/>
      <dgm:spPr/>
      <dgm:t>
        <a:bodyPr/>
        <a:lstStyle/>
        <a:p>
          <a:endParaRPr lang="ru-RU"/>
        </a:p>
      </dgm:t>
    </dgm:pt>
    <dgm:pt modelId="{F8C88257-E287-47B8-A582-2620BA5494CE}" type="pres">
      <dgm:prSet presAssocID="{8A460CBB-AC36-4469-9C5E-BDD3EDBDDE4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AE97831-A868-46F3-AE31-E47E70F56CD8}" type="pres">
      <dgm:prSet presAssocID="{79954895-2225-4AEA-8C10-3027EE93517D}" presName="node" presStyleLbl="node1" presStyleIdx="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23F61-D4E7-4E91-86EE-B6508A0DDCF3}" type="pres">
      <dgm:prSet presAssocID="{2FAFC37E-EFC7-4E51-8233-07C7101F6683}" presName="sibTrans" presStyleCnt="0"/>
      <dgm:spPr/>
    </dgm:pt>
    <dgm:pt modelId="{364340F4-F8C2-4F84-AB9D-308A561B397E}" type="pres">
      <dgm:prSet presAssocID="{AB9405B6-D076-484E-A372-303CD83BD787}" presName="node" presStyleLbl="node1" presStyleIdx="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3050D-6C9D-4708-A4EF-48AE9D630A80}" type="pres">
      <dgm:prSet presAssocID="{647042E2-9D3A-4C9E-BCEF-851F3EEF5366}" presName="sibTrans" presStyleCnt="0"/>
      <dgm:spPr/>
    </dgm:pt>
    <dgm:pt modelId="{0A89AC19-13F7-4C24-98AC-A621F8D7ABDB}" type="pres">
      <dgm:prSet presAssocID="{29BA79C8-280F-467A-B12E-043966184170}" presName="node" presStyleLbl="node1" presStyleIdx="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9422E9-E5E8-4418-AA83-429E65D71F35}" type="pres">
      <dgm:prSet presAssocID="{68BF2886-7396-4612-9C41-80CD5FDBE5AF}" presName="sibTrans" presStyleCnt="0"/>
      <dgm:spPr/>
    </dgm:pt>
    <dgm:pt modelId="{7A475DFA-F15A-47F1-BA2E-A171964C7CB1}" type="pres">
      <dgm:prSet presAssocID="{21782C5D-F345-4354-8498-3AE9028F34C5}" presName="node" presStyleLbl="node1" presStyleIdx="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95429-28C0-4619-9A16-BEDE873AABFD}" type="pres">
      <dgm:prSet presAssocID="{02CC76B0-61BA-4646-916E-F8230DDF61EE}" presName="sibTrans" presStyleCnt="0"/>
      <dgm:spPr/>
    </dgm:pt>
    <dgm:pt modelId="{D5A0BEDC-EE74-46C6-988C-122EC1ED32D3}" type="pres">
      <dgm:prSet presAssocID="{36BA0F0F-1CA8-4549-9167-6D77440F494C}" presName="node" presStyleLbl="node1" presStyleIdx="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423C20-9985-4277-9E9C-EACE37F8874A}" type="pres">
      <dgm:prSet presAssocID="{AA1842DB-529B-491C-9EAB-A492A14FC753}" presName="sibTrans" presStyleCnt="0"/>
      <dgm:spPr/>
    </dgm:pt>
    <dgm:pt modelId="{76DF7DA9-0332-4756-928B-1F6FA7F2C65D}" type="pres">
      <dgm:prSet presAssocID="{4BF9EC6D-1BEF-4FD6-93D2-8CDDF9ACBE84}" presName="node" presStyleLbl="node1" presStyleIdx="5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721B-1936-4B6D-A987-2C56A9E3410D}" type="pres">
      <dgm:prSet presAssocID="{CC505A6F-B5E1-42E9-B4E0-565090586F16}" presName="sibTrans" presStyleCnt="0"/>
      <dgm:spPr/>
    </dgm:pt>
    <dgm:pt modelId="{51AFFE04-2981-4FA3-A600-4458E1D9B19D}" type="pres">
      <dgm:prSet presAssocID="{70BE7E30-41E6-475E-9CE5-828EC705605D}" presName="node" presStyleLbl="node1" presStyleIdx="6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90B04B-0B6D-4AC8-9FE4-6B2B13A01691}" type="pres">
      <dgm:prSet presAssocID="{EAEA9048-999D-4C69-8D24-6D387D659802}" presName="sibTrans" presStyleCnt="0"/>
      <dgm:spPr/>
    </dgm:pt>
    <dgm:pt modelId="{0067C469-993C-4900-95C4-5DF9447CBAE1}" type="pres">
      <dgm:prSet presAssocID="{23573828-667E-40FB-A989-404E26AE2F37}" presName="node" presStyleLbl="node1" presStyleIdx="7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DD79F1-64D8-400D-8C0F-518200031905}" type="pres">
      <dgm:prSet presAssocID="{001BA80E-4F0D-4ECE-870B-74670AA99D81}" presName="sibTrans" presStyleCnt="0"/>
      <dgm:spPr/>
    </dgm:pt>
    <dgm:pt modelId="{E6BF2FD2-BD95-4919-891D-4F39E2B32E80}" type="pres">
      <dgm:prSet presAssocID="{9209E4AD-3FC9-41BB-BC02-2A62AEE7442E}" presName="node" presStyleLbl="node1" presStyleIdx="8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68375-6254-4939-B57B-68C6097735A3}" type="pres">
      <dgm:prSet presAssocID="{606256D9-E7BB-4C22-9189-DFA737E2B75F}" presName="sibTrans" presStyleCnt="0"/>
      <dgm:spPr/>
    </dgm:pt>
    <dgm:pt modelId="{4AEC49E3-CBD7-44C6-BE5D-4A22E8F5A601}" type="pres">
      <dgm:prSet presAssocID="{92FA7753-1B34-43BC-B4A9-CF758C161CEB}" presName="node" presStyleLbl="node1" presStyleIdx="9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F8EE0-9C42-4F56-8F2C-B42D2E423F84}" type="pres">
      <dgm:prSet presAssocID="{454FB03A-554A-478A-BAA9-5AA9BC104C85}" presName="sibTrans" presStyleCnt="0"/>
      <dgm:spPr/>
    </dgm:pt>
    <dgm:pt modelId="{A28ADEC2-029C-41D2-AF89-F8E2F3B0823D}" type="pres">
      <dgm:prSet presAssocID="{DC652E58-C8B9-4586-A263-BC37D77D58DE}" presName="node" presStyleLbl="node1" presStyleIdx="10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255BB2-B505-403D-BBE2-192107216791}" type="pres">
      <dgm:prSet presAssocID="{941EFBE1-8038-46C0-8817-17879EA4D2D9}" presName="sibTrans" presStyleCnt="0"/>
      <dgm:spPr/>
    </dgm:pt>
    <dgm:pt modelId="{84349BF1-4CA9-4584-BEC9-379D97039653}" type="pres">
      <dgm:prSet presAssocID="{44B31575-5322-459E-AA38-328AA3F568B7}" presName="node" presStyleLbl="node1" presStyleIdx="11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E3312-D970-43D2-9D4A-7327C100AF51}" type="pres">
      <dgm:prSet presAssocID="{FCA77842-FDAB-4E3C-AEC5-DA4D639A1EF8}" presName="sibTrans" presStyleCnt="0"/>
      <dgm:spPr/>
    </dgm:pt>
    <dgm:pt modelId="{C022A7C9-5431-469E-B623-B776D275ECA7}" type="pres">
      <dgm:prSet presAssocID="{91DC25C5-DEFF-4A2C-9580-E21461209A76}" presName="node" presStyleLbl="node1" presStyleIdx="12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CBCEA-128D-48DC-8317-C93F42DDA89B}" type="pres">
      <dgm:prSet presAssocID="{ABFA0228-6BA6-4B64-B45B-368F9A4D2A94}" presName="sibTrans" presStyleCnt="0"/>
      <dgm:spPr/>
    </dgm:pt>
    <dgm:pt modelId="{132ED0D6-60FD-43C6-B352-E177407FE0B1}" type="pres">
      <dgm:prSet presAssocID="{BA8C714E-F440-4040-96DB-2AA4EEEE26D4}" presName="node" presStyleLbl="node1" presStyleIdx="13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62578B-06E5-4622-87B2-96B62527EED6}" type="pres">
      <dgm:prSet presAssocID="{E10ED782-D9BC-4638-AA8A-A4EED461D537}" presName="sibTrans" presStyleCnt="0"/>
      <dgm:spPr/>
    </dgm:pt>
    <dgm:pt modelId="{8DC92AB4-8E32-4F89-9B43-2F6BC5887921}" type="pres">
      <dgm:prSet presAssocID="{97982723-0653-4042-BDFB-44F730EDE2EE}" presName="node" presStyleLbl="node1" presStyleIdx="14" presStyleCnt="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054D79-6A18-4B06-A6AC-A697BBC7B500}" type="presOf" srcId="{29BA79C8-280F-467A-B12E-043966184170}" destId="{0A89AC19-13F7-4C24-98AC-A621F8D7ABDB}" srcOrd="0" destOrd="0" presId="urn:microsoft.com/office/officeart/2005/8/layout/default"/>
    <dgm:cxn modelId="{6B03D87A-EDEF-4C02-99DF-3717BA040133}" type="presOf" srcId="{92FA7753-1B34-43BC-B4A9-CF758C161CEB}" destId="{4AEC49E3-CBD7-44C6-BE5D-4A22E8F5A601}" srcOrd="0" destOrd="0" presId="urn:microsoft.com/office/officeart/2005/8/layout/default"/>
    <dgm:cxn modelId="{DF36FF9C-4FFB-4AB0-9AD2-0513CB141DEF}" type="presOf" srcId="{79954895-2225-4AEA-8C10-3027EE93517D}" destId="{5AE97831-A868-46F3-AE31-E47E70F56CD8}" srcOrd="0" destOrd="0" presId="urn:microsoft.com/office/officeart/2005/8/layout/default"/>
    <dgm:cxn modelId="{8ED7030E-9765-42AD-8A6B-3FAD0147AABC}" srcId="{8A460CBB-AC36-4469-9C5E-BDD3EDBDDE4A}" destId="{21782C5D-F345-4354-8498-3AE9028F34C5}" srcOrd="3" destOrd="0" parTransId="{22629688-6359-4A21-954F-7CBC2FB67305}" sibTransId="{02CC76B0-61BA-4646-916E-F8230DDF61EE}"/>
    <dgm:cxn modelId="{66582A73-0AEE-4187-96D3-59963879A175}" srcId="{8A460CBB-AC36-4469-9C5E-BDD3EDBDDE4A}" destId="{92FA7753-1B34-43BC-B4A9-CF758C161CEB}" srcOrd="9" destOrd="0" parTransId="{10D96CFC-DBDD-406D-90F8-5D301C8DFC8B}" sibTransId="{454FB03A-554A-478A-BAA9-5AA9BC104C85}"/>
    <dgm:cxn modelId="{BF94DEAA-5B7F-4C73-BF3A-D98755278F82}" type="presOf" srcId="{BA8C714E-F440-4040-96DB-2AA4EEEE26D4}" destId="{132ED0D6-60FD-43C6-B352-E177407FE0B1}" srcOrd="0" destOrd="0" presId="urn:microsoft.com/office/officeart/2005/8/layout/default"/>
    <dgm:cxn modelId="{5EAA54A3-94B0-43A4-B56E-5B41A99E43C8}" srcId="{8A460CBB-AC36-4469-9C5E-BDD3EDBDDE4A}" destId="{97982723-0653-4042-BDFB-44F730EDE2EE}" srcOrd="14" destOrd="0" parTransId="{1183CC8D-BD75-4385-9A77-C6FBC0CA9BD1}" sibTransId="{17018797-13AC-41AC-BC08-1EF4A130D17D}"/>
    <dgm:cxn modelId="{D837D0F1-33DA-4B7B-94B2-46F294D774D7}" type="presOf" srcId="{9209E4AD-3FC9-41BB-BC02-2A62AEE7442E}" destId="{E6BF2FD2-BD95-4919-891D-4F39E2B32E80}" srcOrd="0" destOrd="0" presId="urn:microsoft.com/office/officeart/2005/8/layout/default"/>
    <dgm:cxn modelId="{6310EA3F-9060-4C6C-8A3D-86A22F3A7681}" srcId="{8A460CBB-AC36-4469-9C5E-BDD3EDBDDE4A}" destId="{29BA79C8-280F-467A-B12E-043966184170}" srcOrd="2" destOrd="0" parTransId="{E65C9A61-9F30-42B4-A148-3EA43E05CDFE}" sibTransId="{68BF2886-7396-4612-9C41-80CD5FDBE5AF}"/>
    <dgm:cxn modelId="{7DC3D4AC-65D0-4D3E-AB15-87C5112494D1}" type="presOf" srcId="{AB9405B6-D076-484E-A372-303CD83BD787}" destId="{364340F4-F8C2-4F84-AB9D-308A561B397E}" srcOrd="0" destOrd="0" presId="urn:microsoft.com/office/officeart/2005/8/layout/default"/>
    <dgm:cxn modelId="{F781972E-F286-4E96-BD6C-04F660ACED66}" type="presOf" srcId="{DC652E58-C8B9-4586-A263-BC37D77D58DE}" destId="{A28ADEC2-029C-41D2-AF89-F8E2F3B0823D}" srcOrd="0" destOrd="0" presId="urn:microsoft.com/office/officeart/2005/8/layout/default"/>
    <dgm:cxn modelId="{A21DB09B-E77C-46D6-BFA8-69F28EA5019F}" srcId="{8A460CBB-AC36-4469-9C5E-BDD3EDBDDE4A}" destId="{70BE7E30-41E6-475E-9CE5-828EC705605D}" srcOrd="6" destOrd="0" parTransId="{4DFE3E0D-D417-4DCB-9B6B-39FF32EE0DEC}" sibTransId="{EAEA9048-999D-4C69-8D24-6D387D659802}"/>
    <dgm:cxn modelId="{C421C335-BF3C-49EB-BAE6-316D503791ED}" type="presOf" srcId="{44B31575-5322-459E-AA38-328AA3F568B7}" destId="{84349BF1-4CA9-4584-BEC9-379D97039653}" srcOrd="0" destOrd="0" presId="urn:microsoft.com/office/officeart/2005/8/layout/default"/>
    <dgm:cxn modelId="{2EE1864F-ED7F-46BC-B8BB-437B1D6B7296}" srcId="{8A460CBB-AC36-4469-9C5E-BDD3EDBDDE4A}" destId="{BA8C714E-F440-4040-96DB-2AA4EEEE26D4}" srcOrd="13" destOrd="0" parTransId="{1FE47D98-4585-4608-A1A4-00BD065064E1}" sibTransId="{E10ED782-D9BC-4638-AA8A-A4EED461D537}"/>
    <dgm:cxn modelId="{8CD09162-A6E2-4469-8E78-158946041F22}" type="presOf" srcId="{97982723-0653-4042-BDFB-44F730EDE2EE}" destId="{8DC92AB4-8E32-4F89-9B43-2F6BC5887921}" srcOrd="0" destOrd="0" presId="urn:microsoft.com/office/officeart/2005/8/layout/default"/>
    <dgm:cxn modelId="{3FC0F82B-68A6-4888-AFC4-1C1717D81ADE}" srcId="{8A460CBB-AC36-4469-9C5E-BDD3EDBDDE4A}" destId="{44B31575-5322-459E-AA38-328AA3F568B7}" srcOrd="11" destOrd="0" parTransId="{7FD8B61F-5105-4104-A12E-0C32D98628F9}" sibTransId="{FCA77842-FDAB-4E3C-AEC5-DA4D639A1EF8}"/>
    <dgm:cxn modelId="{A7289B1E-FA97-4EBD-AF8C-E83E66C2D5F4}" srcId="{8A460CBB-AC36-4469-9C5E-BDD3EDBDDE4A}" destId="{4BF9EC6D-1BEF-4FD6-93D2-8CDDF9ACBE84}" srcOrd="5" destOrd="0" parTransId="{D1DB0282-68AF-41E8-96CE-C31A0305E9E9}" sibTransId="{CC505A6F-B5E1-42E9-B4E0-565090586F16}"/>
    <dgm:cxn modelId="{CF5DA82D-1865-4184-AB89-9B0E7EE8893C}" srcId="{8A460CBB-AC36-4469-9C5E-BDD3EDBDDE4A}" destId="{9209E4AD-3FC9-41BB-BC02-2A62AEE7442E}" srcOrd="8" destOrd="0" parTransId="{DF3221F5-D897-47DC-A57F-780DDF731A8D}" sibTransId="{606256D9-E7BB-4C22-9189-DFA737E2B75F}"/>
    <dgm:cxn modelId="{1D1BDEE7-65FC-4C93-AA91-EA6FA39BB5C1}" type="presOf" srcId="{70BE7E30-41E6-475E-9CE5-828EC705605D}" destId="{51AFFE04-2981-4FA3-A600-4458E1D9B19D}" srcOrd="0" destOrd="0" presId="urn:microsoft.com/office/officeart/2005/8/layout/default"/>
    <dgm:cxn modelId="{5A2342BD-F5AA-4D02-BE14-D653B4FC4A50}" type="presOf" srcId="{4BF9EC6D-1BEF-4FD6-93D2-8CDDF9ACBE84}" destId="{76DF7DA9-0332-4756-928B-1F6FA7F2C65D}" srcOrd="0" destOrd="0" presId="urn:microsoft.com/office/officeart/2005/8/layout/default"/>
    <dgm:cxn modelId="{B5E1C501-B032-4856-855B-475F2D496EEC}" type="presOf" srcId="{36BA0F0F-1CA8-4549-9167-6D77440F494C}" destId="{D5A0BEDC-EE74-46C6-988C-122EC1ED32D3}" srcOrd="0" destOrd="0" presId="urn:microsoft.com/office/officeart/2005/8/layout/default"/>
    <dgm:cxn modelId="{63EE6A6F-CA03-4591-A3FB-118A3A863338}" srcId="{8A460CBB-AC36-4469-9C5E-BDD3EDBDDE4A}" destId="{36BA0F0F-1CA8-4549-9167-6D77440F494C}" srcOrd="4" destOrd="0" parTransId="{70AD47F0-32B6-42C8-BF63-90D86072CBC8}" sibTransId="{AA1842DB-529B-491C-9EAB-A492A14FC753}"/>
    <dgm:cxn modelId="{2F819F29-394F-4FB4-982A-5C27FC38E1FB}" srcId="{8A460CBB-AC36-4469-9C5E-BDD3EDBDDE4A}" destId="{AB9405B6-D076-484E-A372-303CD83BD787}" srcOrd="1" destOrd="0" parTransId="{AD976F62-ED86-420C-9566-F615F034B0D5}" sibTransId="{647042E2-9D3A-4C9E-BCEF-851F3EEF5366}"/>
    <dgm:cxn modelId="{6723D28E-0D2C-40AF-AECA-D0141AA41F73}" type="presOf" srcId="{21782C5D-F345-4354-8498-3AE9028F34C5}" destId="{7A475DFA-F15A-47F1-BA2E-A171964C7CB1}" srcOrd="0" destOrd="0" presId="urn:microsoft.com/office/officeart/2005/8/layout/default"/>
    <dgm:cxn modelId="{DB4E415A-D412-4069-91C8-894C46BA984B}" type="presOf" srcId="{8A460CBB-AC36-4469-9C5E-BDD3EDBDDE4A}" destId="{F8C88257-E287-47B8-A582-2620BA5494CE}" srcOrd="0" destOrd="0" presId="urn:microsoft.com/office/officeart/2005/8/layout/default"/>
    <dgm:cxn modelId="{BA34C0F6-7511-44DE-B82F-586A2DC2A656}" srcId="{8A460CBB-AC36-4469-9C5E-BDD3EDBDDE4A}" destId="{23573828-667E-40FB-A989-404E26AE2F37}" srcOrd="7" destOrd="0" parTransId="{5349E7B2-14D2-4415-9098-5912AEF572DE}" sibTransId="{001BA80E-4F0D-4ECE-870B-74670AA99D81}"/>
    <dgm:cxn modelId="{A3B3BE95-E681-408A-A802-DF713834F004}" srcId="{8A460CBB-AC36-4469-9C5E-BDD3EDBDDE4A}" destId="{79954895-2225-4AEA-8C10-3027EE93517D}" srcOrd="0" destOrd="0" parTransId="{8A11C4AF-F292-4DDE-84EE-03DC23C857D6}" sibTransId="{2FAFC37E-EFC7-4E51-8233-07C7101F6683}"/>
    <dgm:cxn modelId="{59871302-A064-4843-8077-5581AC2F9B13}" srcId="{8A460CBB-AC36-4469-9C5E-BDD3EDBDDE4A}" destId="{DC652E58-C8B9-4586-A263-BC37D77D58DE}" srcOrd="10" destOrd="0" parTransId="{77502FDF-D138-47FA-8597-06ADC5E1D24C}" sibTransId="{941EFBE1-8038-46C0-8817-17879EA4D2D9}"/>
    <dgm:cxn modelId="{123C7892-443A-467A-ACB0-54F459012E23}" srcId="{8A460CBB-AC36-4469-9C5E-BDD3EDBDDE4A}" destId="{91DC25C5-DEFF-4A2C-9580-E21461209A76}" srcOrd="12" destOrd="0" parTransId="{1334E387-8D3F-4531-BDE2-6612D9A8360C}" sibTransId="{ABFA0228-6BA6-4B64-B45B-368F9A4D2A94}"/>
    <dgm:cxn modelId="{04B561A4-E2BE-481B-92BB-BD67C11E2744}" type="presOf" srcId="{23573828-667E-40FB-A989-404E26AE2F37}" destId="{0067C469-993C-4900-95C4-5DF9447CBAE1}" srcOrd="0" destOrd="0" presId="urn:microsoft.com/office/officeart/2005/8/layout/default"/>
    <dgm:cxn modelId="{7384E57D-7C1B-4FE5-85B4-3C8952D99558}" type="presOf" srcId="{91DC25C5-DEFF-4A2C-9580-E21461209A76}" destId="{C022A7C9-5431-469E-B623-B776D275ECA7}" srcOrd="0" destOrd="0" presId="urn:microsoft.com/office/officeart/2005/8/layout/default"/>
    <dgm:cxn modelId="{1AFA7C4D-26A1-4234-B391-0746EDC758AE}" type="presParOf" srcId="{F8C88257-E287-47B8-A582-2620BA5494CE}" destId="{5AE97831-A868-46F3-AE31-E47E70F56CD8}" srcOrd="0" destOrd="0" presId="urn:microsoft.com/office/officeart/2005/8/layout/default"/>
    <dgm:cxn modelId="{D262D779-1517-4A9E-9531-D9D5A441C5C1}" type="presParOf" srcId="{F8C88257-E287-47B8-A582-2620BA5494CE}" destId="{D3723F61-D4E7-4E91-86EE-B6508A0DDCF3}" srcOrd="1" destOrd="0" presId="urn:microsoft.com/office/officeart/2005/8/layout/default"/>
    <dgm:cxn modelId="{CFDAC79C-19A9-4CD3-8A4A-46A38BA99AC2}" type="presParOf" srcId="{F8C88257-E287-47B8-A582-2620BA5494CE}" destId="{364340F4-F8C2-4F84-AB9D-308A561B397E}" srcOrd="2" destOrd="0" presId="urn:microsoft.com/office/officeart/2005/8/layout/default"/>
    <dgm:cxn modelId="{FAB54FC5-DDD4-414F-9E02-3573064A2ECD}" type="presParOf" srcId="{F8C88257-E287-47B8-A582-2620BA5494CE}" destId="{D063050D-6C9D-4708-A4EF-48AE9D630A80}" srcOrd="3" destOrd="0" presId="urn:microsoft.com/office/officeart/2005/8/layout/default"/>
    <dgm:cxn modelId="{C0DEFF8F-9533-415C-BA84-F31ECBD842BE}" type="presParOf" srcId="{F8C88257-E287-47B8-A582-2620BA5494CE}" destId="{0A89AC19-13F7-4C24-98AC-A621F8D7ABDB}" srcOrd="4" destOrd="0" presId="urn:microsoft.com/office/officeart/2005/8/layout/default"/>
    <dgm:cxn modelId="{F1E7CF59-949A-4C20-A672-4BD8DADF9A9F}" type="presParOf" srcId="{F8C88257-E287-47B8-A582-2620BA5494CE}" destId="{2D9422E9-E5E8-4418-AA83-429E65D71F35}" srcOrd="5" destOrd="0" presId="urn:microsoft.com/office/officeart/2005/8/layout/default"/>
    <dgm:cxn modelId="{ECE10AC4-1C61-4F12-99CF-507D4115646D}" type="presParOf" srcId="{F8C88257-E287-47B8-A582-2620BA5494CE}" destId="{7A475DFA-F15A-47F1-BA2E-A171964C7CB1}" srcOrd="6" destOrd="0" presId="urn:microsoft.com/office/officeart/2005/8/layout/default"/>
    <dgm:cxn modelId="{977FF28B-0573-4018-ACF0-B8C07468580D}" type="presParOf" srcId="{F8C88257-E287-47B8-A582-2620BA5494CE}" destId="{BD595429-28C0-4619-9A16-BEDE873AABFD}" srcOrd="7" destOrd="0" presId="urn:microsoft.com/office/officeart/2005/8/layout/default"/>
    <dgm:cxn modelId="{BB00BAEC-87B8-4FFE-B80A-CBEEC30FF6B9}" type="presParOf" srcId="{F8C88257-E287-47B8-A582-2620BA5494CE}" destId="{D5A0BEDC-EE74-46C6-988C-122EC1ED32D3}" srcOrd="8" destOrd="0" presId="urn:microsoft.com/office/officeart/2005/8/layout/default"/>
    <dgm:cxn modelId="{EDCBD6D6-B716-4DFB-B057-98ACEC32D078}" type="presParOf" srcId="{F8C88257-E287-47B8-A582-2620BA5494CE}" destId="{E7423C20-9985-4277-9E9C-EACE37F8874A}" srcOrd="9" destOrd="0" presId="urn:microsoft.com/office/officeart/2005/8/layout/default"/>
    <dgm:cxn modelId="{7C194B8F-E7B0-45A7-9649-9DC0F7727229}" type="presParOf" srcId="{F8C88257-E287-47B8-A582-2620BA5494CE}" destId="{76DF7DA9-0332-4756-928B-1F6FA7F2C65D}" srcOrd="10" destOrd="0" presId="urn:microsoft.com/office/officeart/2005/8/layout/default"/>
    <dgm:cxn modelId="{8853B3AB-DFB9-42A6-AF3F-F3301E509CD6}" type="presParOf" srcId="{F8C88257-E287-47B8-A582-2620BA5494CE}" destId="{69A0721B-1936-4B6D-A987-2C56A9E3410D}" srcOrd="11" destOrd="0" presId="urn:microsoft.com/office/officeart/2005/8/layout/default"/>
    <dgm:cxn modelId="{504E4A94-9B4F-4720-88A6-C5C3475105C4}" type="presParOf" srcId="{F8C88257-E287-47B8-A582-2620BA5494CE}" destId="{51AFFE04-2981-4FA3-A600-4458E1D9B19D}" srcOrd="12" destOrd="0" presId="urn:microsoft.com/office/officeart/2005/8/layout/default"/>
    <dgm:cxn modelId="{6704F547-41B2-4880-8F3F-724DBC7153A3}" type="presParOf" srcId="{F8C88257-E287-47B8-A582-2620BA5494CE}" destId="{A190B04B-0B6D-4AC8-9FE4-6B2B13A01691}" srcOrd="13" destOrd="0" presId="urn:microsoft.com/office/officeart/2005/8/layout/default"/>
    <dgm:cxn modelId="{81B129C9-B3AE-4BDD-B382-B1D36CB216FF}" type="presParOf" srcId="{F8C88257-E287-47B8-A582-2620BA5494CE}" destId="{0067C469-993C-4900-95C4-5DF9447CBAE1}" srcOrd="14" destOrd="0" presId="urn:microsoft.com/office/officeart/2005/8/layout/default"/>
    <dgm:cxn modelId="{DBF5E5A5-AED2-46E5-B73B-DDB1F7826937}" type="presParOf" srcId="{F8C88257-E287-47B8-A582-2620BA5494CE}" destId="{CDDD79F1-64D8-400D-8C0F-518200031905}" srcOrd="15" destOrd="0" presId="urn:microsoft.com/office/officeart/2005/8/layout/default"/>
    <dgm:cxn modelId="{A2D4EC01-E143-4DD5-B85E-298F531D5686}" type="presParOf" srcId="{F8C88257-E287-47B8-A582-2620BA5494CE}" destId="{E6BF2FD2-BD95-4919-891D-4F39E2B32E80}" srcOrd="16" destOrd="0" presId="urn:microsoft.com/office/officeart/2005/8/layout/default"/>
    <dgm:cxn modelId="{9C7972CF-5C52-4E15-98BF-A6A44083D8DF}" type="presParOf" srcId="{F8C88257-E287-47B8-A582-2620BA5494CE}" destId="{C8368375-6254-4939-B57B-68C6097735A3}" srcOrd="17" destOrd="0" presId="urn:microsoft.com/office/officeart/2005/8/layout/default"/>
    <dgm:cxn modelId="{F0AD3B49-8F34-4A04-AE9C-8B5E3029BBF7}" type="presParOf" srcId="{F8C88257-E287-47B8-A582-2620BA5494CE}" destId="{4AEC49E3-CBD7-44C6-BE5D-4A22E8F5A601}" srcOrd="18" destOrd="0" presId="urn:microsoft.com/office/officeart/2005/8/layout/default"/>
    <dgm:cxn modelId="{FB7CACA9-C7A0-47B6-BAA4-2E746616AEEF}" type="presParOf" srcId="{F8C88257-E287-47B8-A582-2620BA5494CE}" destId="{9CDF8EE0-9C42-4F56-8F2C-B42D2E423F84}" srcOrd="19" destOrd="0" presId="urn:microsoft.com/office/officeart/2005/8/layout/default"/>
    <dgm:cxn modelId="{5E2BEF46-4590-4F81-9BA9-2C9AE013AC15}" type="presParOf" srcId="{F8C88257-E287-47B8-A582-2620BA5494CE}" destId="{A28ADEC2-029C-41D2-AF89-F8E2F3B0823D}" srcOrd="20" destOrd="0" presId="urn:microsoft.com/office/officeart/2005/8/layout/default"/>
    <dgm:cxn modelId="{C08CC1F0-3DCF-4962-B12C-ED837C04E3CE}" type="presParOf" srcId="{F8C88257-E287-47B8-A582-2620BA5494CE}" destId="{68255BB2-B505-403D-BBE2-192107216791}" srcOrd="21" destOrd="0" presId="urn:microsoft.com/office/officeart/2005/8/layout/default"/>
    <dgm:cxn modelId="{FEBCBA86-AB2E-4443-94D5-622ABDFB5468}" type="presParOf" srcId="{F8C88257-E287-47B8-A582-2620BA5494CE}" destId="{84349BF1-4CA9-4584-BEC9-379D97039653}" srcOrd="22" destOrd="0" presId="urn:microsoft.com/office/officeart/2005/8/layout/default"/>
    <dgm:cxn modelId="{79038DBE-3F6C-458E-B3F1-2939FC040EAA}" type="presParOf" srcId="{F8C88257-E287-47B8-A582-2620BA5494CE}" destId="{671E3312-D970-43D2-9D4A-7327C100AF51}" srcOrd="23" destOrd="0" presId="urn:microsoft.com/office/officeart/2005/8/layout/default"/>
    <dgm:cxn modelId="{842484ED-B92A-4065-A0D6-9A745A79B26A}" type="presParOf" srcId="{F8C88257-E287-47B8-A582-2620BA5494CE}" destId="{C022A7C9-5431-469E-B623-B776D275ECA7}" srcOrd="24" destOrd="0" presId="urn:microsoft.com/office/officeart/2005/8/layout/default"/>
    <dgm:cxn modelId="{2B4FD06E-4274-4471-BA67-17421F62A499}" type="presParOf" srcId="{F8C88257-E287-47B8-A582-2620BA5494CE}" destId="{FCDCBCEA-128D-48DC-8317-C93F42DDA89B}" srcOrd="25" destOrd="0" presId="urn:microsoft.com/office/officeart/2005/8/layout/default"/>
    <dgm:cxn modelId="{7F3AD19B-5CBC-42EE-8CBF-6A4D46CB2D5B}" type="presParOf" srcId="{F8C88257-E287-47B8-A582-2620BA5494CE}" destId="{132ED0D6-60FD-43C6-B352-E177407FE0B1}" srcOrd="26" destOrd="0" presId="urn:microsoft.com/office/officeart/2005/8/layout/default"/>
    <dgm:cxn modelId="{30EF0F66-7524-4D46-90B8-C8D7F932C310}" type="presParOf" srcId="{F8C88257-E287-47B8-A582-2620BA5494CE}" destId="{D062578B-06E5-4622-87B2-96B62527EED6}" srcOrd="27" destOrd="0" presId="urn:microsoft.com/office/officeart/2005/8/layout/default"/>
    <dgm:cxn modelId="{A425D942-6E94-48AB-A7F2-A2F13D5B7DE0}" type="presParOf" srcId="{F8C88257-E287-47B8-A582-2620BA5494CE}" destId="{8DC92AB4-8E32-4F89-9B43-2F6BC5887921}" srcOrd="2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6D58F7E-6CC6-4ED2-A21D-C20746919195}" type="doc">
      <dgm:prSet loTypeId="urn:microsoft.com/office/officeart/2005/8/layout/orgChart1" loCatId="hierarchy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46552C5-A85B-4B1D-B5BA-91E74EE7BBDB}">
      <dgm:prSet phldrT="[Текст]" custT="1"/>
      <dgm:spPr/>
      <dgm:t>
        <a:bodyPr/>
        <a:lstStyle/>
        <a:p>
          <a:r>
            <a:rPr lang="ru-RU" sz="1200" b="1"/>
            <a:t>МЗ ИО, </a:t>
          </a:r>
          <a:br>
            <a:rPr lang="ru-RU" sz="1200" b="1"/>
          </a:br>
          <a:r>
            <a:rPr lang="ru-RU" sz="1200" b="1"/>
            <a:t>медицинские организации</a:t>
          </a:r>
          <a:endParaRPr lang="ru-RU" sz="1200" b="1" dirty="0"/>
        </a:p>
      </dgm:t>
    </dgm:pt>
    <dgm:pt modelId="{2E930EEB-249F-4D7C-998B-2B951408A838}" type="parTrans" cxnId="{7C15C423-2FBE-4D7B-B8CC-DD5AF4401517}">
      <dgm:prSet/>
      <dgm:spPr/>
      <dgm:t>
        <a:bodyPr/>
        <a:lstStyle/>
        <a:p>
          <a:endParaRPr lang="ru-RU" sz="1600"/>
        </a:p>
      </dgm:t>
    </dgm:pt>
    <dgm:pt modelId="{C1739B7C-D280-4EC5-9325-B9BE1124E35E}" type="sibTrans" cxnId="{7C15C423-2FBE-4D7B-B8CC-DD5AF4401517}">
      <dgm:prSet/>
      <dgm:spPr/>
      <dgm:t>
        <a:bodyPr/>
        <a:lstStyle/>
        <a:p>
          <a:endParaRPr lang="ru-RU" sz="1600"/>
        </a:p>
      </dgm:t>
    </dgm:pt>
    <dgm:pt modelId="{F5604EEA-EC8A-4E9B-9758-589279F9B680}">
      <dgm:prSet phldrT="[Текст]" custT="1"/>
      <dgm:spPr/>
      <dgm:t>
        <a:bodyPr/>
        <a:lstStyle/>
        <a:p>
          <a:r>
            <a:rPr lang="ru-RU" sz="1200" dirty="0"/>
            <a:t>Заработная плата</a:t>
          </a:r>
        </a:p>
      </dgm:t>
    </dgm:pt>
    <dgm:pt modelId="{CDAE3932-8E2D-4CF7-9E72-EBF40D2E95F0}" type="parTrans" cxnId="{93A9114E-7A39-480B-A3BB-24EF36905B85}">
      <dgm:prSet/>
      <dgm:spPr/>
      <dgm:t>
        <a:bodyPr/>
        <a:lstStyle/>
        <a:p>
          <a:endParaRPr lang="ru-RU" sz="1600"/>
        </a:p>
      </dgm:t>
    </dgm:pt>
    <dgm:pt modelId="{6DA7C717-E101-4858-BCB1-72F3B8EC8D27}" type="sibTrans" cxnId="{93A9114E-7A39-480B-A3BB-24EF36905B85}">
      <dgm:prSet/>
      <dgm:spPr/>
      <dgm:t>
        <a:bodyPr/>
        <a:lstStyle/>
        <a:p>
          <a:endParaRPr lang="ru-RU" sz="1600"/>
        </a:p>
      </dgm:t>
    </dgm:pt>
    <dgm:pt modelId="{D90E4901-4986-459E-B2F7-D67EC5E54D4B}">
      <dgm:prSet phldrT="[Текст]" custT="1"/>
      <dgm:spPr/>
      <dgm:t>
        <a:bodyPr/>
        <a:lstStyle/>
        <a:p>
          <a:r>
            <a:rPr lang="ru-RU" sz="1200" dirty="0"/>
            <a:t>Условия </a:t>
          </a:r>
          <a:br>
            <a:rPr lang="ru-RU" sz="1200" dirty="0"/>
          </a:br>
          <a:r>
            <a:rPr lang="ru-RU" sz="1200" dirty="0"/>
            <a:t>работы</a:t>
          </a:r>
        </a:p>
      </dgm:t>
    </dgm:pt>
    <dgm:pt modelId="{D1473CAF-E46C-42F4-B30A-D714300B4ADD}" type="parTrans" cxnId="{638F6CFC-BF70-4775-8BEF-D5037E69AFB2}">
      <dgm:prSet/>
      <dgm:spPr/>
      <dgm:t>
        <a:bodyPr/>
        <a:lstStyle/>
        <a:p>
          <a:endParaRPr lang="ru-RU" sz="1600"/>
        </a:p>
      </dgm:t>
    </dgm:pt>
    <dgm:pt modelId="{BC521D2A-DE14-4687-A0FB-03C031200519}" type="sibTrans" cxnId="{638F6CFC-BF70-4775-8BEF-D5037E69AFB2}">
      <dgm:prSet/>
      <dgm:spPr/>
      <dgm:t>
        <a:bodyPr/>
        <a:lstStyle/>
        <a:p>
          <a:endParaRPr lang="ru-RU" sz="1600"/>
        </a:p>
      </dgm:t>
    </dgm:pt>
    <dgm:pt modelId="{FD6E099C-E1D8-424A-8F46-B93C0909DCEF}">
      <dgm:prSet phldrT="[Текст]" custT="1"/>
      <dgm:spPr/>
      <dgm:t>
        <a:bodyPr/>
        <a:lstStyle/>
        <a:p>
          <a:r>
            <a:rPr lang="ru-RU" sz="1200" dirty="0"/>
            <a:t>Целевое </a:t>
          </a:r>
          <a:br>
            <a:rPr lang="ru-RU" sz="1200" dirty="0"/>
          </a:br>
          <a:r>
            <a:rPr lang="ru-RU" sz="1200" dirty="0"/>
            <a:t>обучение</a:t>
          </a:r>
        </a:p>
      </dgm:t>
    </dgm:pt>
    <dgm:pt modelId="{90925DEC-0F7D-4501-8266-CC20C73B930F}" type="parTrans" cxnId="{EFB49824-BE29-4D75-976A-8E899273EC2C}">
      <dgm:prSet/>
      <dgm:spPr/>
      <dgm:t>
        <a:bodyPr/>
        <a:lstStyle/>
        <a:p>
          <a:endParaRPr lang="ru-RU" sz="1600"/>
        </a:p>
      </dgm:t>
    </dgm:pt>
    <dgm:pt modelId="{D8208B9E-F45F-4316-8ACC-4E38C92E85A0}" type="sibTrans" cxnId="{EFB49824-BE29-4D75-976A-8E899273EC2C}">
      <dgm:prSet/>
      <dgm:spPr/>
      <dgm:t>
        <a:bodyPr/>
        <a:lstStyle/>
        <a:p>
          <a:endParaRPr lang="ru-RU" sz="1600"/>
        </a:p>
      </dgm:t>
    </dgm:pt>
    <dgm:pt modelId="{40CBB91C-D045-45C0-BB3A-BC1EB4B5953E}">
      <dgm:prSet phldrT="[Текст]" custT="1"/>
      <dgm:spPr/>
      <dgm:t>
        <a:bodyPr/>
        <a:lstStyle/>
        <a:p>
          <a:r>
            <a:rPr lang="ru-RU" sz="1200" b="1"/>
            <a:t>Муниципальные образования</a:t>
          </a:r>
          <a:endParaRPr lang="ru-RU" sz="1200" b="1" dirty="0"/>
        </a:p>
      </dgm:t>
    </dgm:pt>
    <dgm:pt modelId="{071E027F-477D-442F-8952-5FE0FD1FA01D}" type="parTrans" cxnId="{06B3A70B-46EE-422D-8CB8-9F85C667C6F8}">
      <dgm:prSet/>
      <dgm:spPr/>
      <dgm:t>
        <a:bodyPr/>
        <a:lstStyle/>
        <a:p>
          <a:endParaRPr lang="ru-RU" sz="1600"/>
        </a:p>
      </dgm:t>
    </dgm:pt>
    <dgm:pt modelId="{C3C26D6E-036E-4CAA-860C-A6809D8F2756}" type="sibTrans" cxnId="{06B3A70B-46EE-422D-8CB8-9F85C667C6F8}">
      <dgm:prSet/>
      <dgm:spPr/>
      <dgm:t>
        <a:bodyPr/>
        <a:lstStyle/>
        <a:p>
          <a:endParaRPr lang="ru-RU" sz="1600"/>
        </a:p>
      </dgm:t>
    </dgm:pt>
    <dgm:pt modelId="{FC85129F-A5F0-486D-83D4-A03F6B3B10D1}">
      <dgm:prSet phldrT="[Текст]" custT="1"/>
      <dgm:spPr/>
      <dgm:t>
        <a:bodyPr/>
        <a:lstStyle/>
        <a:p>
          <a:r>
            <a:rPr lang="ru-RU" sz="1200" dirty="0"/>
            <a:t>Профориентация студентов</a:t>
          </a:r>
        </a:p>
      </dgm:t>
    </dgm:pt>
    <dgm:pt modelId="{4AA95510-796A-4328-B775-CE23A2C5E2B7}" type="parTrans" cxnId="{90F6AC91-F84E-4851-B882-49FEBB8147EB}">
      <dgm:prSet/>
      <dgm:spPr/>
      <dgm:t>
        <a:bodyPr/>
        <a:lstStyle/>
        <a:p>
          <a:endParaRPr lang="ru-RU" sz="1600"/>
        </a:p>
      </dgm:t>
    </dgm:pt>
    <dgm:pt modelId="{F95946F9-19A9-4A8F-BC76-26B2F5013E46}" type="sibTrans" cxnId="{90F6AC91-F84E-4851-B882-49FEBB8147EB}">
      <dgm:prSet/>
      <dgm:spPr/>
      <dgm:t>
        <a:bodyPr/>
        <a:lstStyle/>
        <a:p>
          <a:endParaRPr lang="ru-RU" sz="1600"/>
        </a:p>
      </dgm:t>
    </dgm:pt>
    <dgm:pt modelId="{CFAF0941-1E0E-42A9-AB59-69AFA4B9D7A1}">
      <dgm:prSet phldrT="[Текст]" custT="1"/>
      <dgm:spPr/>
      <dgm:t>
        <a:bodyPr/>
        <a:lstStyle/>
        <a:p>
          <a:r>
            <a:rPr lang="ru-RU" sz="1200" dirty="0"/>
            <a:t>Инфраструктура населенного пункта</a:t>
          </a:r>
        </a:p>
      </dgm:t>
    </dgm:pt>
    <dgm:pt modelId="{35A261D9-D3CB-4098-B6D1-7AA057FB406E}" type="parTrans" cxnId="{3FCD9839-09BE-49D8-B21D-6A8EBE0EDC1D}">
      <dgm:prSet/>
      <dgm:spPr/>
      <dgm:t>
        <a:bodyPr/>
        <a:lstStyle/>
        <a:p>
          <a:endParaRPr lang="ru-RU" sz="1600"/>
        </a:p>
      </dgm:t>
    </dgm:pt>
    <dgm:pt modelId="{F0CC1112-5278-4975-A322-93EACA97E974}" type="sibTrans" cxnId="{3FCD9839-09BE-49D8-B21D-6A8EBE0EDC1D}">
      <dgm:prSet/>
      <dgm:spPr/>
      <dgm:t>
        <a:bodyPr/>
        <a:lstStyle/>
        <a:p>
          <a:endParaRPr lang="ru-RU" sz="1600"/>
        </a:p>
      </dgm:t>
    </dgm:pt>
    <dgm:pt modelId="{FDAE92C1-5CDE-4543-BA4D-1C4294C93104}">
      <dgm:prSet phldrT="[Текст]" custT="1"/>
      <dgm:spPr/>
      <dgm:t>
        <a:bodyPr/>
        <a:lstStyle/>
        <a:p>
          <a:r>
            <a:rPr lang="ru-RU" sz="1200" dirty="0"/>
            <a:t>Жилье</a:t>
          </a:r>
        </a:p>
      </dgm:t>
    </dgm:pt>
    <dgm:pt modelId="{2A31B81A-5985-4A3A-B322-09F51C0DA631}" type="parTrans" cxnId="{391C6B11-DE9D-4957-A4FF-C05A7FCADF82}">
      <dgm:prSet/>
      <dgm:spPr/>
      <dgm:t>
        <a:bodyPr/>
        <a:lstStyle/>
        <a:p>
          <a:endParaRPr lang="ru-RU" sz="1600"/>
        </a:p>
      </dgm:t>
    </dgm:pt>
    <dgm:pt modelId="{E38624B1-EA0C-4ECA-BD15-40E7FE9D3915}" type="sibTrans" cxnId="{391C6B11-DE9D-4957-A4FF-C05A7FCADF82}">
      <dgm:prSet/>
      <dgm:spPr/>
      <dgm:t>
        <a:bodyPr/>
        <a:lstStyle/>
        <a:p>
          <a:endParaRPr lang="ru-RU" sz="1600"/>
        </a:p>
      </dgm:t>
    </dgm:pt>
    <dgm:pt modelId="{5EE57D1A-09CC-4903-9938-FAB638C04670}">
      <dgm:prSet phldrT="[Текст]" custT="1"/>
      <dgm:spPr/>
      <dgm:t>
        <a:bodyPr/>
        <a:lstStyle/>
        <a:p>
          <a:r>
            <a:rPr lang="ru-RU" sz="1200" dirty="0"/>
            <a:t>Социальная поддержка</a:t>
          </a:r>
        </a:p>
      </dgm:t>
    </dgm:pt>
    <dgm:pt modelId="{C5EAA466-EF92-44C9-8276-8E2189EFCDBC}" type="parTrans" cxnId="{ADA701FB-A177-4137-A40D-7B76E7E04410}">
      <dgm:prSet/>
      <dgm:spPr/>
      <dgm:t>
        <a:bodyPr/>
        <a:lstStyle/>
        <a:p>
          <a:endParaRPr lang="ru-RU" sz="1600"/>
        </a:p>
      </dgm:t>
    </dgm:pt>
    <dgm:pt modelId="{B7BDF435-5CB6-49E2-A350-A664AE310872}" type="sibTrans" cxnId="{ADA701FB-A177-4137-A40D-7B76E7E04410}">
      <dgm:prSet/>
      <dgm:spPr/>
      <dgm:t>
        <a:bodyPr/>
        <a:lstStyle/>
        <a:p>
          <a:endParaRPr lang="ru-RU" sz="1600"/>
        </a:p>
      </dgm:t>
    </dgm:pt>
    <dgm:pt modelId="{8863CFE0-40C7-4DA5-A02B-B6AA5F312A74}">
      <dgm:prSet phldrT="[Текст]" custT="1"/>
      <dgm:spPr/>
      <dgm:t>
        <a:bodyPr/>
        <a:lstStyle/>
        <a:p>
          <a:r>
            <a:rPr lang="ru-RU" sz="1200" b="1"/>
            <a:t>Образовательные организации</a:t>
          </a:r>
          <a:endParaRPr lang="ru-RU" sz="1200" b="1" dirty="0"/>
        </a:p>
      </dgm:t>
    </dgm:pt>
    <dgm:pt modelId="{E079F43D-7AC2-4118-A983-DAA9B08DC4B6}" type="sibTrans" cxnId="{A4ED0181-7F37-499E-9DA3-78427A2045AA}">
      <dgm:prSet/>
      <dgm:spPr/>
      <dgm:t>
        <a:bodyPr/>
        <a:lstStyle/>
        <a:p>
          <a:endParaRPr lang="ru-RU" sz="1600"/>
        </a:p>
      </dgm:t>
    </dgm:pt>
    <dgm:pt modelId="{A0CE9547-1F0B-4DCA-91C1-CC21F2CDBB2A}" type="parTrans" cxnId="{A4ED0181-7F37-499E-9DA3-78427A2045AA}">
      <dgm:prSet/>
      <dgm:spPr/>
      <dgm:t>
        <a:bodyPr/>
        <a:lstStyle/>
        <a:p>
          <a:endParaRPr lang="ru-RU" sz="1600"/>
        </a:p>
      </dgm:t>
    </dgm:pt>
    <dgm:pt modelId="{9C9DFB26-6EFB-4216-810B-25357081ECDF}">
      <dgm:prSet phldrT="[Текст]" custT="1"/>
      <dgm:spPr/>
      <dgm:t>
        <a:bodyPr/>
        <a:lstStyle/>
        <a:p>
          <a:r>
            <a:rPr lang="ru-RU" sz="1200" dirty="0"/>
            <a:t>Профориентация школьников</a:t>
          </a:r>
        </a:p>
      </dgm:t>
    </dgm:pt>
    <dgm:pt modelId="{1DAEBD20-1C42-4410-908D-4E4FD6759ED4}" type="parTrans" cxnId="{9E8C4DC8-A6F2-4627-8196-EE69DC747CFD}">
      <dgm:prSet/>
      <dgm:spPr/>
      <dgm:t>
        <a:bodyPr/>
        <a:lstStyle/>
        <a:p>
          <a:endParaRPr lang="ru-RU" sz="1200"/>
        </a:p>
      </dgm:t>
    </dgm:pt>
    <dgm:pt modelId="{87E899D2-45FD-4F46-B143-E7A4C3D16687}" type="sibTrans" cxnId="{9E8C4DC8-A6F2-4627-8196-EE69DC747CFD}">
      <dgm:prSet/>
      <dgm:spPr/>
      <dgm:t>
        <a:bodyPr/>
        <a:lstStyle/>
        <a:p>
          <a:endParaRPr lang="ru-RU" sz="1200"/>
        </a:p>
      </dgm:t>
    </dgm:pt>
    <dgm:pt modelId="{C28E33DC-B3E0-4A21-884B-4406C173CCFF}">
      <dgm:prSet phldrT="[Текст]" custT="1"/>
      <dgm:spPr/>
      <dgm:t>
        <a:bodyPr/>
        <a:lstStyle/>
        <a:p>
          <a:r>
            <a:rPr lang="ru-RU" sz="1200" dirty="0"/>
            <a:t>Целевой прием</a:t>
          </a:r>
        </a:p>
      </dgm:t>
    </dgm:pt>
    <dgm:pt modelId="{2D18623A-9CDD-4301-8B08-E04F55D976C8}" type="parTrans" cxnId="{D921A785-A508-424B-811F-DE84EBCD174A}">
      <dgm:prSet/>
      <dgm:spPr/>
      <dgm:t>
        <a:bodyPr/>
        <a:lstStyle/>
        <a:p>
          <a:endParaRPr lang="ru-RU" sz="1200"/>
        </a:p>
      </dgm:t>
    </dgm:pt>
    <dgm:pt modelId="{B8ABF2E2-AFCF-40FA-B7EC-F1A6B8A92D19}" type="sibTrans" cxnId="{D921A785-A508-424B-811F-DE84EBCD174A}">
      <dgm:prSet/>
      <dgm:spPr/>
      <dgm:t>
        <a:bodyPr/>
        <a:lstStyle/>
        <a:p>
          <a:endParaRPr lang="ru-RU" sz="1200"/>
        </a:p>
      </dgm:t>
    </dgm:pt>
    <dgm:pt modelId="{ABA21F60-1F5A-4FF2-B4A3-53D9E952E3D8}">
      <dgm:prSet phldrT="[Текст]" custT="1"/>
      <dgm:spPr/>
      <dgm:t>
        <a:bodyPr/>
        <a:lstStyle/>
        <a:p>
          <a:r>
            <a:rPr lang="ru-RU" sz="1200" dirty="0"/>
            <a:t>Непрерывная подготовка специалистов</a:t>
          </a:r>
        </a:p>
      </dgm:t>
    </dgm:pt>
    <dgm:pt modelId="{8E2036D4-5377-439D-8A90-B7CB65278D11}" type="parTrans" cxnId="{92EB8D7B-823F-4EA8-B09C-875C22E406CF}">
      <dgm:prSet/>
      <dgm:spPr/>
      <dgm:t>
        <a:bodyPr/>
        <a:lstStyle/>
        <a:p>
          <a:endParaRPr lang="ru-RU" sz="1200"/>
        </a:p>
      </dgm:t>
    </dgm:pt>
    <dgm:pt modelId="{303D6F47-D721-489D-B5F3-6C43B59A9726}" type="sibTrans" cxnId="{92EB8D7B-823F-4EA8-B09C-875C22E406CF}">
      <dgm:prSet/>
      <dgm:spPr/>
      <dgm:t>
        <a:bodyPr/>
        <a:lstStyle/>
        <a:p>
          <a:endParaRPr lang="ru-RU" sz="1200"/>
        </a:p>
      </dgm:t>
    </dgm:pt>
    <dgm:pt modelId="{56288828-8081-4C7E-AD5D-EFDBFF8C9302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0" cap="none" spc="50">
              <a:ln w="11430"/>
              <a:effectLst/>
              <a:latin typeface="+mn-lt"/>
            </a:rPr>
            <a:t>ПРИВЛЕЧЕНИЕ  МЕДИЦИНСКИХ  КАДРОВ</a:t>
          </a:r>
          <a:endParaRPr lang="ru-RU" sz="1400" b="0" cap="none" spc="50" dirty="0">
            <a:ln w="11430"/>
            <a:effectLst/>
            <a:latin typeface="+mn-lt"/>
          </a:endParaRPr>
        </a:p>
      </dgm:t>
    </dgm:pt>
    <dgm:pt modelId="{8D7EFEA0-8B04-47BC-9E80-3EC97F494E2C}" type="sibTrans" cxnId="{FBBABA96-185D-407C-8112-36C04EB89BFE}">
      <dgm:prSet/>
      <dgm:spPr/>
      <dgm:t>
        <a:bodyPr/>
        <a:lstStyle/>
        <a:p>
          <a:endParaRPr lang="ru-RU" sz="1600"/>
        </a:p>
      </dgm:t>
    </dgm:pt>
    <dgm:pt modelId="{4833B2F3-146B-435A-AAFD-2D699FE9CA43}" type="parTrans" cxnId="{FBBABA96-185D-407C-8112-36C04EB89BFE}">
      <dgm:prSet/>
      <dgm:spPr/>
      <dgm:t>
        <a:bodyPr/>
        <a:lstStyle/>
        <a:p>
          <a:endParaRPr lang="ru-RU" sz="1600"/>
        </a:p>
      </dgm:t>
    </dgm:pt>
    <dgm:pt modelId="{AE5DEBF4-A9D0-411F-BF46-F962F81E95A4}" type="pres">
      <dgm:prSet presAssocID="{B6D58F7E-6CC6-4ED2-A21D-C20746919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D82BD87-5869-49B3-AEE7-536AF2A96512}" type="pres">
      <dgm:prSet presAssocID="{56288828-8081-4C7E-AD5D-EFDBFF8C9302}" presName="hierRoot1" presStyleCnt="0">
        <dgm:presLayoutVars>
          <dgm:hierBranch val="init"/>
        </dgm:presLayoutVars>
      </dgm:prSet>
      <dgm:spPr/>
    </dgm:pt>
    <dgm:pt modelId="{A94DBA9C-EEF7-48BE-BBD4-872C14EEDBAD}" type="pres">
      <dgm:prSet presAssocID="{56288828-8081-4C7E-AD5D-EFDBFF8C9302}" presName="rootComposite1" presStyleCnt="0"/>
      <dgm:spPr/>
    </dgm:pt>
    <dgm:pt modelId="{3506EFEA-E4B2-495D-A9DB-FC79963376E2}" type="pres">
      <dgm:prSet presAssocID="{56288828-8081-4C7E-AD5D-EFDBFF8C9302}" presName="rootText1" presStyleLbl="node0" presStyleIdx="0" presStyleCnt="1" custScaleX="565925" custScaleY="152313" custLinFactNeighborX="-4540" custLinFactNeighborY="93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006ECD7-B29E-4184-93A5-581D0D55FD0E}" type="pres">
      <dgm:prSet presAssocID="{56288828-8081-4C7E-AD5D-EFDBFF8C930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5489B54-359B-49D0-AA0B-3D3A5DA796E3}" type="pres">
      <dgm:prSet presAssocID="{56288828-8081-4C7E-AD5D-EFDBFF8C9302}" presName="hierChild2" presStyleCnt="0"/>
      <dgm:spPr/>
    </dgm:pt>
    <dgm:pt modelId="{3B78EE2F-2205-4CFE-82D4-7C424BF7D400}" type="pres">
      <dgm:prSet presAssocID="{2E930EEB-249F-4D7C-998B-2B951408A838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AF37D38-EDEE-4350-9B19-0C0500745129}" type="pres">
      <dgm:prSet presAssocID="{246552C5-A85B-4B1D-B5BA-91E74EE7BBDB}" presName="hierRoot2" presStyleCnt="0">
        <dgm:presLayoutVars>
          <dgm:hierBranch val="init"/>
        </dgm:presLayoutVars>
      </dgm:prSet>
      <dgm:spPr/>
    </dgm:pt>
    <dgm:pt modelId="{5F85C1D9-4804-456F-9DC6-4066C1F5DF6F}" type="pres">
      <dgm:prSet presAssocID="{246552C5-A85B-4B1D-B5BA-91E74EE7BBDB}" presName="rootComposite" presStyleCnt="0"/>
      <dgm:spPr/>
    </dgm:pt>
    <dgm:pt modelId="{F52CBCC7-FFC2-4763-BA8E-CB712825BDA1}" type="pres">
      <dgm:prSet presAssocID="{246552C5-A85B-4B1D-B5BA-91E74EE7BBDB}" presName="rootText" presStyleLbl="node2" presStyleIdx="0" presStyleCnt="3" custScaleX="188306" custScaleY="12429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2A0E25F-9F6A-4AC7-842B-A3A9665063F1}" type="pres">
      <dgm:prSet presAssocID="{246552C5-A85B-4B1D-B5BA-91E74EE7BBDB}" presName="rootConnector" presStyleLbl="node2" presStyleIdx="0" presStyleCnt="3"/>
      <dgm:spPr/>
      <dgm:t>
        <a:bodyPr/>
        <a:lstStyle/>
        <a:p>
          <a:endParaRPr lang="ru-RU"/>
        </a:p>
      </dgm:t>
    </dgm:pt>
    <dgm:pt modelId="{BBD9D985-B8AC-4C94-89EC-83BCACE6FDAD}" type="pres">
      <dgm:prSet presAssocID="{246552C5-A85B-4B1D-B5BA-91E74EE7BBDB}" presName="hierChild4" presStyleCnt="0"/>
      <dgm:spPr/>
    </dgm:pt>
    <dgm:pt modelId="{0E9B07E1-816B-4153-A6EC-D4EFBAB0AF54}" type="pres">
      <dgm:prSet presAssocID="{CDAE3932-8E2D-4CF7-9E72-EBF40D2E95F0}" presName="Name37" presStyleLbl="parChTrans1D3" presStyleIdx="0" presStyleCnt="10"/>
      <dgm:spPr/>
      <dgm:t>
        <a:bodyPr/>
        <a:lstStyle/>
        <a:p>
          <a:endParaRPr lang="ru-RU"/>
        </a:p>
      </dgm:t>
    </dgm:pt>
    <dgm:pt modelId="{D16EF6CA-AB9B-4DF2-92C9-7026AD8D7047}" type="pres">
      <dgm:prSet presAssocID="{F5604EEA-EC8A-4E9B-9758-589279F9B680}" presName="hierRoot2" presStyleCnt="0">
        <dgm:presLayoutVars>
          <dgm:hierBranch val="init"/>
        </dgm:presLayoutVars>
      </dgm:prSet>
      <dgm:spPr/>
    </dgm:pt>
    <dgm:pt modelId="{B3654BAC-2EC9-4B53-BC15-E7E7A7238963}" type="pres">
      <dgm:prSet presAssocID="{F5604EEA-EC8A-4E9B-9758-589279F9B680}" presName="rootComposite" presStyleCnt="0"/>
      <dgm:spPr/>
    </dgm:pt>
    <dgm:pt modelId="{4EE165C3-49EA-4EDC-97CF-1442B055219A}" type="pres">
      <dgm:prSet presAssocID="{F5604EEA-EC8A-4E9B-9758-589279F9B680}" presName="rootText" presStyleLbl="node3" presStyleIdx="0" presStyleCnt="10" custScaleX="143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17451FC-5D76-4458-AF5F-FB9E82641B6B}" type="pres">
      <dgm:prSet presAssocID="{F5604EEA-EC8A-4E9B-9758-589279F9B680}" presName="rootConnector" presStyleLbl="node3" presStyleIdx="0" presStyleCnt="10"/>
      <dgm:spPr/>
      <dgm:t>
        <a:bodyPr/>
        <a:lstStyle/>
        <a:p>
          <a:endParaRPr lang="ru-RU"/>
        </a:p>
      </dgm:t>
    </dgm:pt>
    <dgm:pt modelId="{94D42778-6569-4535-A1E7-5E98C9F99E8D}" type="pres">
      <dgm:prSet presAssocID="{F5604EEA-EC8A-4E9B-9758-589279F9B680}" presName="hierChild4" presStyleCnt="0"/>
      <dgm:spPr/>
    </dgm:pt>
    <dgm:pt modelId="{90B7FD1E-3A73-43D9-A292-841DB6739A7A}" type="pres">
      <dgm:prSet presAssocID="{F5604EEA-EC8A-4E9B-9758-589279F9B680}" presName="hierChild5" presStyleCnt="0"/>
      <dgm:spPr/>
    </dgm:pt>
    <dgm:pt modelId="{9E30785C-1F03-4BBE-886B-AD6398A0CE5C}" type="pres">
      <dgm:prSet presAssocID="{D1473CAF-E46C-42F4-B30A-D714300B4ADD}" presName="Name37" presStyleLbl="parChTrans1D3" presStyleIdx="1" presStyleCnt="10"/>
      <dgm:spPr/>
      <dgm:t>
        <a:bodyPr/>
        <a:lstStyle/>
        <a:p>
          <a:endParaRPr lang="ru-RU"/>
        </a:p>
      </dgm:t>
    </dgm:pt>
    <dgm:pt modelId="{E425985F-19F3-4600-9210-AAB469A16929}" type="pres">
      <dgm:prSet presAssocID="{D90E4901-4986-459E-B2F7-D67EC5E54D4B}" presName="hierRoot2" presStyleCnt="0">
        <dgm:presLayoutVars>
          <dgm:hierBranch val="init"/>
        </dgm:presLayoutVars>
      </dgm:prSet>
      <dgm:spPr/>
    </dgm:pt>
    <dgm:pt modelId="{FAF76212-0912-4FC1-92C9-D671DDC4D90A}" type="pres">
      <dgm:prSet presAssocID="{D90E4901-4986-459E-B2F7-D67EC5E54D4B}" presName="rootComposite" presStyleCnt="0"/>
      <dgm:spPr/>
    </dgm:pt>
    <dgm:pt modelId="{2B3730FE-5313-4399-A8C4-F02D0A1D0D48}" type="pres">
      <dgm:prSet presAssocID="{D90E4901-4986-459E-B2F7-D67EC5E54D4B}" presName="rootText" presStyleLbl="node3" presStyleIdx="1" presStyleCnt="10" custScaleX="14318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A75458B-BA62-4CAB-9AE7-BA0C7CB6A7A3}" type="pres">
      <dgm:prSet presAssocID="{D90E4901-4986-459E-B2F7-D67EC5E54D4B}" presName="rootConnector" presStyleLbl="node3" presStyleIdx="1" presStyleCnt="10"/>
      <dgm:spPr/>
      <dgm:t>
        <a:bodyPr/>
        <a:lstStyle/>
        <a:p>
          <a:endParaRPr lang="ru-RU"/>
        </a:p>
      </dgm:t>
    </dgm:pt>
    <dgm:pt modelId="{2C4A9D0C-5791-430D-8FC5-C7CBA0903BF7}" type="pres">
      <dgm:prSet presAssocID="{D90E4901-4986-459E-B2F7-D67EC5E54D4B}" presName="hierChild4" presStyleCnt="0"/>
      <dgm:spPr/>
    </dgm:pt>
    <dgm:pt modelId="{B723DD4F-2FDC-4B49-86AF-FABC71638EE6}" type="pres">
      <dgm:prSet presAssocID="{D90E4901-4986-459E-B2F7-D67EC5E54D4B}" presName="hierChild5" presStyleCnt="0"/>
      <dgm:spPr/>
    </dgm:pt>
    <dgm:pt modelId="{DECB9CB1-5D97-4010-8485-E89004A2DF29}" type="pres">
      <dgm:prSet presAssocID="{1DAEBD20-1C42-4410-908D-4E4FD6759ED4}" presName="Name37" presStyleLbl="parChTrans1D3" presStyleIdx="2" presStyleCnt="10"/>
      <dgm:spPr/>
      <dgm:t>
        <a:bodyPr/>
        <a:lstStyle/>
        <a:p>
          <a:endParaRPr lang="ru-RU"/>
        </a:p>
      </dgm:t>
    </dgm:pt>
    <dgm:pt modelId="{D604F2A3-F6EC-4166-A9B3-3582F782357D}" type="pres">
      <dgm:prSet presAssocID="{9C9DFB26-6EFB-4216-810B-25357081ECDF}" presName="hierRoot2" presStyleCnt="0">
        <dgm:presLayoutVars>
          <dgm:hierBranch val="init"/>
        </dgm:presLayoutVars>
      </dgm:prSet>
      <dgm:spPr/>
    </dgm:pt>
    <dgm:pt modelId="{0CDCDF32-4DB3-4FE7-B412-325702DF46AE}" type="pres">
      <dgm:prSet presAssocID="{9C9DFB26-6EFB-4216-810B-25357081ECDF}" presName="rootComposite" presStyleCnt="0"/>
      <dgm:spPr/>
    </dgm:pt>
    <dgm:pt modelId="{2DA29EDA-B6CB-4C2B-9413-151CE66A9F6F}" type="pres">
      <dgm:prSet presAssocID="{9C9DFB26-6EFB-4216-810B-25357081ECDF}" presName="rootText" presStyleLbl="node3" presStyleIdx="2" presStyleCnt="10" custScaleX="1455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A6BD703-7E9B-4733-A638-6FC07BD12D66}" type="pres">
      <dgm:prSet presAssocID="{9C9DFB26-6EFB-4216-810B-25357081ECDF}" presName="rootConnector" presStyleLbl="node3" presStyleIdx="2" presStyleCnt="10"/>
      <dgm:spPr/>
      <dgm:t>
        <a:bodyPr/>
        <a:lstStyle/>
        <a:p>
          <a:endParaRPr lang="ru-RU"/>
        </a:p>
      </dgm:t>
    </dgm:pt>
    <dgm:pt modelId="{5FFC227D-2A44-4273-AA38-743C9016EB38}" type="pres">
      <dgm:prSet presAssocID="{9C9DFB26-6EFB-4216-810B-25357081ECDF}" presName="hierChild4" presStyleCnt="0"/>
      <dgm:spPr/>
    </dgm:pt>
    <dgm:pt modelId="{11FF2F33-25EA-4974-9653-FA35CD0488E8}" type="pres">
      <dgm:prSet presAssocID="{9C9DFB26-6EFB-4216-810B-25357081ECDF}" presName="hierChild5" presStyleCnt="0"/>
      <dgm:spPr/>
    </dgm:pt>
    <dgm:pt modelId="{A116FF9E-24DE-45BA-A6D8-0FF9B25FC0E3}" type="pres">
      <dgm:prSet presAssocID="{2D18623A-9CDD-4301-8B08-E04F55D976C8}" presName="Name37" presStyleLbl="parChTrans1D3" presStyleIdx="3" presStyleCnt="10"/>
      <dgm:spPr/>
      <dgm:t>
        <a:bodyPr/>
        <a:lstStyle/>
        <a:p>
          <a:endParaRPr lang="ru-RU"/>
        </a:p>
      </dgm:t>
    </dgm:pt>
    <dgm:pt modelId="{C2250495-F971-4D73-BD4A-25CA698D072F}" type="pres">
      <dgm:prSet presAssocID="{C28E33DC-B3E0-4A21-884B-4406C173CCFF}" presName="hierRoot2" presStyleCnt="0">
        <dgm:presLayoutVars>
          <dgm:hierBranch val="init"/>
        </dgm:presLayoutVars>
      </dgm:prSet>
      <dgm:spPr/>
    </dgm:pt>
    <dgm:pt modelId="{9F5195A0-058F-430A-971B-C292870930AD}" type="pres">
      <dgm:prSet presAssocID="{C28E33DC-B3E0-4A21-884B-4406C173CCFF}" presName="rootComposite" presStyleCnt="0"/>
      <dgm:spPr/>
    </dgm:pt>
    <dgm:pt modelId="{A71E8D38-AD0A-45AA-9773-303A8D056FC3}" type="pres">
      <dgm:prSet presAssocID="{C28E33DC-B3E0-4A21-884B-4406C173CCFF}" presName="rootText" presStyleLbl="node3" presStyleIdx="3" presStyleCnt="10" custScaleX="1440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AC67C6-B62B-4CBB-90C8-FA8358F50257}" type="pres">
      <dgm:prSet presAssocID="{C28E33DC-B3E0-4A21-884B-4406C173CCFF}" presName="rootConnector" presStyleLbl="node3" presStyleIdx="3" presStyleCnt="10"/>
      <dgm:spPr/>
      <dgm:t>
        <a:bodyPr/>
        <a:lstStyle/>
        <a:p>
          <a:endParaRPr lang="ru-RU"/>
        </a:p>
      </dgm:t>
    </dgm:pt>
    <dgm:pt modelId="{21FD49F0-CA82-41D0-8E48-09A0F002C418}" type="pres">
      <dgm:prSet presAssocID="{C28E33DC-B3E0-4A21-884B-4406C173CCFF}" presName="hierChild4" presStyleCnt="0"/>
      <dgm:spPr/>
    </dgm:pt>
    <dgm:pt modelId="{67BF0D3C-FA15-4EC9-995D-D057B60FA236}" type="pres">
      <dgm:prSet presAssocID="{C28E33DC-B3E0-4A21-884B-4406C173CCFF}" presName="hierChild5" presStyleCnt="0"/>
      <dgm:spPr/>
    </dgm:pt>
    <dgm:pt modelId="{98A3B9A1-4F5D-42B1-BF51-9607E990DD70}" type="pres">
      <dgm:prSet presAssocID="{246552C5-A85B-4B1D-B5BA-91E74EE7BBDB}" presName="hierChild5" presStyleCnt="0"/>
      <dgm:spPr/>
    </dgm:pt>
    <dgm:pt modelId="{D0C8D99B-462C-4677-8F48-6CF1BE02DF5C}" type="pres">
      <dgm:prSet presAssocID="{A0CE9547-1F0B-4DCA-91C1-CC21F2CDBB2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AC02FDE8-E50F-462C-AD19-204F7FF17319}" type="pres">
      <dgm:prSet presAssocID="{8863CFE0-40C7-4DA5-A02B-B6AA5F312A74}" presName="hierRoot2" presStyleCnt="0">
        <dgm:presLayoutVars>
          <dgm:hierBranch val="init"/>
        </dgm:presLayoutVars>
      </dgm:prSet>
      <dgm:spPr/>
    </dgm:pt>
    <dgm:pt modelId="{8C9ADC3D-28F9-4BEE-BD4C-8A70078F877C}" type="pres">
      <dgm:prSet presAssocID="{8863CFE0-40C7-4DA5-A02B-B6AA5F312A74}" presName="rootComposite" presStyleCnt="0"/>
      <dgm:spPr/>
    </dgm:pt>
    <dgm:pt modelId="{C20CEFBB-A9E8-482A-B8E4-7CAF68C74732}" type="pres">
      <dgm:prSet presAssocID="{8863CFE0-40C7-4DA5-A02B-B6AA5F312A74}" presName="rootText" presStyleLbl="node2" presStyleIdx="1" presStyleCnt="3" custScaleX="165697" custScaleY="121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80E9C42-4D03-481B-8624-8DFC9D7C5A64}" type="pres">
      <dgm:prSet presAssocID="{8863CFE0-40C7-4DA5-A02B-B6AA5F312A74}" presName="rootConnector" presStyleLbl="node2" presStyleIdx="1" presStyleCnt="3"/>
      <dgm:spPr/>
      <dgm:t>
        <a:bodyPr/>
        <a:lstStyle/>
        <a:p>
          <a:endParaRPr lang="ru-RU"/>
        </a:p>
      </dgm:t>
    </dgm:pt>
    <dgm:pt modelId="{4DB75996-FCA9-4351-BACF-95A7F203F7A6}" type="pres">
      <dgm:prSet presAssocID="{8863CFE0-40C7-4DA5-A02B-B6AA5F312A74}" presName="hierChild4" presStyleCnt="0"/>
      <dgm:spPr/>
    </dgm:pt>
    <dgm:pt modelId="{710D23C5-3EC3-486F-A147-4921121CBA8A}" type="pres">
      <dgm:prSet presAssocID="{90925DEC-0F7D-4501-8266-CC20C73B930F}" presName="Name37" presStyleLbl="parChTrans1D3" presStyleIdx="4" presStyleCnt="10"/>
      <dgm:spPr/>
      <dgm:t>
        <a:bodyPr/>
        <a:lstStyle/>
        <a:p>
          <a:endParaRPr lang="ru-RU"/>
        </a:p>
      </dgm:t>
    </dgm:pt>
    <dgm:pt modelId="{3985541F-C37E-4012-B74C-FA1D45F94C17}" type="pres">
      <dgm:prSet presAssocID="{FD6E099C-E1D8-424A-8F46-B93C0909DCEF}" presName="hierRoot2" presStyleCnt="0">
        <dgm:presLayoutVars>
          <dgm:hierBranch val="init"/>
        </dgm:presLayoutVars>
      </dgm:prSet>
      <dgm:spPr/>
    </dgm:pt>
    <dgm:pt modelId="{0E6938BC-D60D-4899-93B9-E6F6A51059E3}" type="pres">
      <dgm:prSet presAssocID="{FD6E099C-E1D8-424A-8F46-B93C0909DCEF}" presName="rootComposite" presStyleCnt="0"/>
      <dgm:spPr/>
    </dgm:pt>
    <dgm:pt modelId="{5C0B758B-34CD-4C68-8BF7-601A8A798497}" type="pres">
      <dgm:prSet presAssocID="{FD6E099C-E1D8-424A-8F46-B93C0909DCEF}" presName="rootText" presStyleLbl="node3" presStyleIdx="4" presStyleCnt="10" custScaleX="1398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8213F0-866F-46A1-8945-7022F034DA8A}" type="pres">
      <dgm:prSet presAssocID="{FD6E099C-E1D8-424A-8F46-B93C0909DCEF}" presName="rootConnector" presStyleLbl="node3" presStyleIdx="4" presStyleCnt="10"/>
      <dgm:spPr/>
      <dgm:t>
        <a:bodyPr/>
        <a:lstStyle/>
        <a:p>
          <a:endParaRPr lang="ru-RU"/>
        </a:p>
      </dgm:t>
    </dgm:pt>
    <dgm:pt modelId="{BD3E7371-086B-4EF8-A62C-C55B72099341}" type="pres">
      <dgm:prSet presAssocID="{FD6E099C-E1D8-424A-8F46-B93C0909DCEF}" presName="hierChild4" presStyleCnt="0"/>
      <dgm:spPr/>
    </dgm:pt>
    <dgm:pt modelId="{70BCCDAA-5FA9-4214-9BA5-560AE8C8221C}" type="pres">
      <dgm:prSet presAssocID="{FD6E099C-E1D8-424A-8F46-B93C0909DCEF}" presName="hierChild5" presStyleCnt="0"/>
      <dgm:spPr/>
    </dgm:pt>
    <dgm:pt modelId="{4344C9A3-7EA4-465E-A615-C6DCD7593299}" type="pres">
      <dgm:prSet presAssocID="{4AA95510-796A-4328-B775-CE23A2C5E2B7}" presName="Name37" presStyleLbl="parChTrans1D3" presStyleIdx="5" presStyleCnt="10"/>
      <dgm:spPr/>
      <dgm:t>
        <a:bodyPr/>
        <a:lstStyle/>
        <a:p>
          <a:endParaRPr lang="ru-RU"/>
        </a:p>
      </dgm:t>
    </dgm:pt>
    <dgm:pt modelId="{5EC409E8-CE4E-4E82-B3A2-0F306A394E53}" type="pres">
      <dgm:prSet presAssocID="{FC85129F-A5F0-486D-83D4-A03F6B3B10D1}" presName="hierRoot2" presStyleCnt="0">
        <dgm:presLayoutVars>
          <dgm:hierBranch val="init"/>
        </dgm:presLayoutVars>
      </dgm:prSet>
      <dgm:spPr/>
    </dgm:pt>
    <dgm:pt modelId="{59EE8998-5E53-4379-8F7F-9305D169FA13}" type="pres">
      <dgm:prSet presAssocID="{FC85129F-A5F0-486D-83D4-A03F6B3B10D1}" presName="rootComposite" presStyleCnt="0"/>
      <dgm:spPr/>
    </dgm:pt>
    <dgm:pt modelId="{9380D328-503A-47C6-B46C-39ABC8B75430}" type="pres">
      <dgm:prSet presAssocID="{FC85129F-A5F0-486D-83D4-A03F6B3B10D1}" presName="rootText" presStyleLbl="node3" presStyleIdx="5" presStyleCnt="10" custScaleX="139802" custScaleY="1318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1EE6A4-483E-4764-B81C-51E580E14009}" type="pres">
      <dgm:prSet presAssocID="{FC85129F-A5F0-486D-83D4-A03F6B3B10D1}" presName="rootConnector" presStyleLbl="node3" presStyleIdx="5" presStyleCnt="10"/>
      <dgm:spPr/>
      <dgm:t>
        <a:bodyPr/>
        <a:lstStyle/>
        <a:p>
          <a:endParaRPr lang="ru-RU"/>
        </a:p>
      </dgm:t>
    </dgm:pt>
    <dgm:pt modelId="{85ED7CE2-0083-4C86-967A-80B7D8283220}" type="pres">
      <dgm:prSet presAssocID="{FC85129F-A5F0-486D-83D4-A03F6B3B10D1}" presName="hierChild4" presStyleCnt="0"/>
      <dgm:spPr/>
    </dgm:pt>
    <dgm:pt modelId="{5172C4E3-41FB-4D51-B121-CCE207C7ABF3}" type="pres">
      <dgm:prSet presAssocID="{FC85129F-A5F0-486D-83D4-A03F6B3B10D1}" presName="hierChild5" presStyleCnt="0"/>
      <dgm:spPr/>
    </dgm:pt>
    <dgm:pt modelId="{0C05F396-2F94-4836-A523-CDBDAEB27832}" type="pres">
      <dgm:prSet presAssocID="{8E2036D4-5377-439D-8A90-B7CB65278D11}" presName="Name37" presStyleLbl="parChTrans1D3" presStyleIdx="6" presStyleCnt="10"/>
      <dgm:spPr/>
      <dgm:t>
        <a:bodyPr/>
        <a:lstStyle/>
        <a:p>
          <a:endParaRPr lang="ru-RU"/>
        </a:p>
      </dgm:t>
    </dgm:pt>
    <dgm:pt modelId="{60F86F1D-E39F-41FF-9965-35EEAE88F840}" type="pres">
      <dgm:prSet presAssocID="{ABA21F60-1F5A-4FF2-B4A3-53D9E952E3D8}" presName="hierRoot2" presStyleCnt="0">
        <dgm:presLayoutVars>
          <dgm:hierBranch val="init"/>
        </dgm:presLayoutVars>
      </dgm:prSet>
      <dgm:spPr/>
    </dgm:pt>
    <dgm:pt modelId="{C7F70386-37E7-4F7A-83E0-A08EE7D784C1}" type="pres">
      <dgm:prSet presAssocID="{ABA21F60-1F5A-4FF2-B4A3-53D9E952E3D8}" presName="rootComposite" presStyleCnt="0"/>
      <dgm:spPr/>
    </dgm:pt>
    <dgm:pt modelId="{A9A950AD-95CD-4CD9-81A4-EF160E0F9ED2}" type="pres">
      <dgm:prSet presAssocID="{ABA21F60-1F5A-4FF2-B4A3-53D9E952E3D8}" presName="rootText" presStyleLbl="node3" presStyleIdx="6" presStyleCnt="10" custScaleX="139802" custScaleY="14868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EF9AD73-5EE4-46BD-BC54-0B3F5154C213}" type="pres">
      <dgm:prSet presAssocID="{ABA21F60-1F5A-4FF2-B4A3-53D9E952E3D8}" presName="rootConnector" presStyleLbl="node3" presStyleIdx="6" presStyleCnt="10"/>
      <dgm:spPr/>
      <dgm:t>
        <a:bodyPr/>
        <a:lstStyle/>
        <a:p>
          <a:endParaRPr lang="ru-RU"/>
        </a:p>
      </dgm:t>
    </dgm:pt>
    <dgm:pt modelId="{C7C41ACE-199B-4E0D-95D6-013A7B0A500D}" type="pres">
      <dgm:prSet presAssocID="{ABA21F60-1F5A-4FF2-B4A3-53D9E952E3D8}" presName="hierChild4" presStyleCnt="0"/>
      <dgm:spPr/>
    </dgm:pt>
    <dgm:pt modelId="{2A50F231-9B03-486C-A1B7-620ED350C641}" type="pres">
      <dgm:prSet presAssocID="{ABA21F60-1F5A-4FF2-B4A3-53D9E952E3D8}" presName="hierChild5" presStyleCnt="0"/>
      <dgm:spPr/>
    </dgm:pt>
    <dgm:pt modelId="{CBC02295-B1DA-4C44-BCDB-1AF69E312A31}" type="pres">
      <dgm:prSet presAssocID="{8863CFE0-40C7-4DA5-A02B-B6AA5F312A74}" presName="hierChild5" presStyleCnt="0"/>
      <dgm:spPr/>
    </dgm:pt>
    <dgm:pt modelId="{5EE51847-63B2-43C2-9C2A-5FC1BC895ABF}" type="pres">
      <dgm:prSet presAssocID="{071E027F-477D-442F-8952-5FE0FD1FA01D}" presName="Name37" presStyleLbl="parChTrans1D2" presStyleIdx="2" presStyleCnt="3"/>
      <dgm:spPr/>
      <dgm:t>
        <a:bodyPr/>
        <a:lstStyle/>
        <a:p>
          <a:endParaRPr lang="ru-RU"/>
        </a:p>
      </dgm:t>
    </dgm:pt>
    <dgm:pt modelId="{486F868F-9EB7-44EF-A061-A55D7653A034}" type="pres">
      <dgm:prSet presAssocID="{40CBB91C-D045-45C0-BB3A-BC1EB4B5953E}" presName="hierRoot2" presStyleCnt="0">
        <dgm:presLayoutVars>
          <dgm:hierBranch val="init"/>
        </dgm:presLayoutVars>
      </dgm:prSet>
      <dgm:spPr/>
    </dgm:pt>
    <dgm:pt modelId="{9AF26A01-0457-4342-AAFA-5F74102889D0}" type="pres">
      <dgm:prSet presAssocID="{40CBB91C-D045-45C0-BB3A-BC1EB4B5953E}" presName="rootComposite" presStyleCnt="0"/>
      <dgm:spPr/>
    </dgm:pt>
    <dgm:pt modelId="{6178A8BE-8DFB-4B26-8EAC-98BC4DD68FED}" type="pres">
      <dgm:prSet presAssocID="{40CBB91C-D045-45C0-BB3A-BC1EB4B5953E}" presName="rootText" presStyleLbl="node2" presStyleIdx="2" presStyleCnt="3" custScaleX="147304" custScaleY="1218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CEB1E06-5569-46E2-9827-E1A85AAA1AE6}" type="pres">
      <dgm:prSet presAssocID="{40CBB91C-D045-45C0-BB3A-BC1EB4B5953E}" presName="rootConnector" presStyleLbl="node2" presStyleIdx="2" presStyleCnt="3"/>
      <dgm:spPr/>
      <dgm:t>
        <a:bodyPr/>
        <a:lstStyle/>
        <a:p>
          <a:endParaRPr lang="ru-RU"/>
        </a:p>
      </dgm:t>
    </dgm:pt>
    <dgm:pt modelId="{E71FCA05-51C8-41D6-BB4F-DB703E8014FA}" type="pres">
      <dgm:prSet presAssocID="{40CBB91C-D045-45C0-BB3A-BC1EB4B5953E}" presName="hierChild4" presStyleCnt="0"/>
      <dgm:spPr/>
    </dgm:pt>
    <dgm:pt modelId="{8A35A3FE-47B3-4FA4-9384-C433E6BDFDCD}" type="pres">
      <dgm:prSet presAssocID="{2A31B81A-5985-4A3A-B322-09F51C0DA631}" presName="Name37" presStyleLbl="parChTrans1D3" presStyleIdx="7" presStyleCnt="10"/>
      <dgm:spPr/>
      <dgm:t>
        <a:bodyPr/>
        <a:lstStyle/>
        <a:p>
          <a:endParaRPr lang="ru-RU"/>
        </a:p>
      </dgm:t>
    </dgm:pt>
    <dgm:pt modelId="{0848E5A6-B209-4B2F-8215-6925216C5A73}" type="pres">
      <dgm:prSet presAssocID="{FDAE92C1-5CDE-4543-BA4D-1C4294C93104}" presName="hierRoot2" presStyleCnt="0">
        <dgm:presLayoutVars>
          <dgm:hierBranch val="init"/>
        </dgm:presLayoutVars>
      </dgm:prSet>
      <dgm:spPr/>
    </dgm:pt>
    <dgm:pt modelId="{37BEE712-2D2B-4513-836D-D3D7A1570C20}" type="pres">
      <dgm:prSet presAssocID="{FDAE92C1-5CDE-4543-BA4D-1C4294C93104}" presName="rootComposite" presStyleCnt="0"/>
      <dgm:spPr/>
    </dgm:pt>
    <dgm:pt modelId="{E0AE4800-DAB5-4B11-9E37-356DC70FD307}" type="pres">
      <dgm:prSet presAssocID="{FDAE92C1-5CDE-4543-BA4D-1C4294C93104}" presName="rootText" presStyleLbl="node3" presStyleIdx="7" presStyleCnt="10" custScaleX="134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451EA7-A4A7-45D4-9344-B71E8EF1094B}" type="pres">
      <dgm:prSet presAssocID="{FDAE92C1-5CDE-4543-BA4D-1C4294C93104}" presName="rootConnector" presStyleLbl="node3" presStyleIdx="7" presStyleCnt="10"/>
      <dgm:spPr/>
      <dgm:t>
        <a:bodyPr/>
        <a:lstStyle/>
        <a:p>
          <a:endParaRPr lang="ru-RU"/>
        </a:p>
      </dgm:t>
    </dgm:pt>
    <dgm:pt modelId="{46484D47-0C01-4622-BB79-A48AFCE40347}" type="pres">
      <dgm:prSet presAssocID="{FDAE92C1-5CDE-4543-BA4D-1C4294C93104}" presName="hierChild4" presStyleCnt="0"/>
      <dgm:spPr/>
    </dgm:pt>
    <dgm:pt modelId="{6039ED9E-A78D-487D-8FA6-38DA121B75B0}" type="pres">
      <dgm:prSet presAssocID="{FDAE92C1-5CDE-4543-BA4D-1C4294C93104}" presName="hierChild5" presStyleCnt="0"/>
      <dgm:spPr/>
    </dgm:pt>
    <dgm:pt modelId="{791EBB0A-E518-44B6-8FBB-8A48EE246755}" type="pres">
      <dgm:prSet presAssocID="{C5EAA466-EF92-44C9-8276-8E2189EFCDBC}" presName="Name37" presStyleLbl="parChTrans1D3" presStyleIdx="8" presStyleCnt="10"/>
      <dgm:spPr/>
      <dgm:t>
        <a:bodyPr/>
        <a:lstStyle/>
        <a:p>
          <a:endParaRPr lang="ru-RU"/>
        </a:p>
      </dgm:t>
    </dgm:pt>
    <dgm:pt modelId="{A598025A-2309-4D94-98B4-5855BBE499AE}" type="pres">
      <dgm:prSet presAssocID="{5EE57D1A-09CC-4903-9938-FAB638C04670}" presName="hierRoot2" presStyleCnt="0">
        <dgm:presLayoutVars>
          <dgm:hierBranch val="init"/>
        </dgm:presLayoutVars>
      </dgm:prSet>
      <dgm:spPr/>
    </dgm:pt>
    <dgm:pt modelId="{41C1F903-4729-4767-B27B-F306C12A8A4D}" type="pres">
      <dgm:prSet presAssocID="{5EE57D1A-09CC-4903-9938-FAB638C04670}" presName="rootComposite" presStyleCnt="0"/>
      <dgm:spPr/>
    </dgm:pt>
    <dgm:pt modelId="{5BF2911D-7187-4085-A247-465DEFB12E3F}" type="pres">
      <dgm:prSet presAssocID="{5EE57D1A-09CC-4903-9938-FAB638C04670}" presName="rootText" presStyleLbl="node3" presStyleIdx="8" presStyleCnt="10" custScaleX="1349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5362B03-B597-4260-9CB6-2882331CB7E9}" type="pres">
      <dgm:prSet presAssocID="{5EE57D1A-09CC-4903-9938-FAB638C04670}" presName="rootConnector" presStyleLbl="node3" presStyleIdx="8" presStyleCnt="10"/>
      <dgm:spPr/>
      <dgm:t>
        <a:bodyPr/>
        <a:lstStyle/>
        <a:p>
          <a:endParaRPr lang="ru-RU"/>
        </a:p>
      </dgm:t>
    </dgm:pt>
    <dgm:pt modelId="{00AF6063-9F56-4B8D-ABC9-7427413D4E67}" type="pres">
      <dgm:prSet presAssocID="{5EE57D1A-09CC-4903-9938-FAB638C04670}" presName="hierChild4" presStyleCnt="0"/>
      <dgm:spPr/>
    </dgm:pt>
    <dgm:pt modelId="{D5394FB4-7D38-42C2-8C0D-50E9C27E4CF8}" type="pres">
      <dgm:prSet presAssocID="{5EE57D1A-09CC-4903-9938-FAB638C04670}" presName="hierChild5" presStyleCnt="0"/>
      <dgm:spPr/>
    </dgm:pt>
    <dgm:pt modelId="{AABF0435-AF5E-4429-8E97-0ADBE6780FC3}" type="pres">
      <dgm:prSet presAssocID="{35A261D9-D3CB-4098-B6D1-7AA057FB406E}" presName="Name37" presStyleLbl="parChTrans1D3" presStyleIdx="9" presStyleCnt="10"/>
      <dgm:spPr/>
      <dgm:t>
        <a:bodyPr/>
        <a:lstStyle/>
        <a:p>
          <a:endParaRPr lang="ru-RU"/>
        </a:p>
      </dgm:t>
    </dgm:pt>
    <dgm:pt modelId="{BE9B24A4-DD6F-464A-8F4B-4AE229E9FB2A}" type="pres">
      <dgm:prSet presAssocID="{CFAF0941-1E0E-42A9-AB59-69AFA4B9D7A1}" presName="hierRoot2" presStyleCnt="0">
        <dgm:presLayoutVars>
          <dgm:hierBranch val="init"/>
        </dgm:presLayoutVars>
      </dgm:prSet>
      <dgm:spPr/>
    </dgm:pt>
    <dgm:pt modelId="{C922BCF9-23B6-4903-95B5-8237B1490112}" type="pres">
      <dgm:prSet presAssocID="{CFAF0941-1E0E-42A9-AB59-69AFA4B9D7A1}" presName="rootComposite" presStyleCnt="0"/>
      <dgm:spPr/>
    </dgm:pt>
    <dgm:pt modelId="{7B320EA9-07E4-4C71-918E-F760D27A3CA3}" type="pres">
      <dgm:prSet presAssocID="{CFAF0941-1E0E-42A9-AB59-69AFA4B9D7A1}" presName="rootText" presStyleLbl="node3" presStyleIdx="9" presStyleCnt="10" custScaleX="134982" custScaleY="1959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B8CF3D-8A9E-4260-AA5B-1388EC42A870}" type="pres">
      <dgm:prSet presAssocID="{CFAF0941-1E0E-42A9-AB59-69AFA4B9D7A1}" presName="rootConnector" presStyleLbl="node3" presStyleIdx="9" presStyleCnt="10"/>
      <dgm:spPr/>
      <dgm:t>
        <a:bodyPr/>
        <a:lstStyle/>
        <a:p>
          <a:endParaRPr lang="ru-RU"/>
        </a:p>
      </dgm:t>
    </dgm:pt>
    <dgm:pt modelId="{06F40664-6434-4ABF-9E1B-16DB28A9438B}" type="pres">
      <dgm:prSet presAssocID="{CFAF0941-1E0E-42A9-AB59-69AFA4B9D7A1}" presName="hierChild4" presStyleCnt="0"/>
      <dgm:spPr/>
    </dgm:pt>
    <dgm:pt modelId="{FB0B6EF4-6AE1-4ABF-BE9E-3653E34F259A}" type="pres">
      <dgm:prSet presAssocID="{CFAF0941-1E0E-42A9-AB59-69AFA4B9D7A1}" presName="hierChild5" presStyleCnt="0"/>
      <dgm:spPr/>
    </dgm:pt>
    <dgm:pt modelId="{C85879D3-50CA-47DB-A4B1-4AB1D44CC092}" type="pres">
      <dgm:prSet presAssocID="{40CBB91C-D045-45C0-BB3A-BC1EB4B5953E}" presName="hierChild5" presStyleCnt="0"/>
      <dgm:spPr/>
    </dgm:pt>
    <dgm:pt modelId="{38C9F2DC-E551-4E03-ABCA-20025C838A68}" type="pres">
      <dgm:prSet presAssocID="{56288828-8081-4C7E-AD5D-EFDBFF8C9302}" presName="hierChild3" presStyleCnt="0"/>
      <dgm:spPr/>
    </dgm:pt>
  </dgm:ptLst>
  <dgm:cxnLst>
    <dgm:cxn modelId="{61CDB7ED-D649-446B-942A-65B31AB6EF5C}" type="presOf" srcId="{FC85129F-A5F0-486D-83D4-A03F6B3B10D1}" destId="{A91EE6A4-483E-4764-B81C-51E580E14009}" srcOrd="1" destOrd="0" presId="urn:microsoft.com/office/officeart/2005/8/layout/orgChart1"/>
    <dgm:cxn modelId="{F07E1A41-6B97-4CD6-9CF3-877B6A61F5E5}" type="presOf" srcId="{246552C5-A85B-4B1D-B5BA-91E74EE7BBDB}" destId="{92A0E25F-9F6A-4AC7-842B-A3A9665063F1}" srcOrd="1" destOrd="0" presId="urn:microsoft.com/office/officeart/2005/8/layout/orgChart1"/>
    <dgm:cxn modelId="{9E8C4DC8-A6F2-4627-8196-EE69DC747CFD}" srcId="{246552C5-A85B-4B1D-B5BA-91E74EE7BBDB}" destId="{9C9DFB26-6EFB-4216-810B-25357081ECDF}" srcOrd="2" destOrd="0" parTransId="{1DAEBD20-1C42-4410-908D-4E4FD6759ED4}" sibTransId="{87E899D2-45FD-4F46-B143-E7A4C3D16687}"/>
    <dgm:cxn modelId="{06BB7ACC-CA5A-46C7-864A-A9140C72C797}" type="presOf" srcId="{F5604EEA-EC8A-4E9B-9758-589279F9B680}" destId="{E17451FC-5D76-4458-AF5F-FB9E82641B6B}" srcOrd="1" destOrd="0" presId="urn:microsoft.com/office/officeart/2005/8/layout/orgChart1"/>
    <dgm:cxn modelId="{4B855204-1526-4E58-880F-4535C4312C6F}" type="presOf" srcId="{9C9DFB26-6EFB-4216-810B-25357081ECDF}" destId="{2DA29EDA-B6CB-4C2B-9413-151CE66A9F6F}" srcOrd="0" destOrd="0" presId="urn:microsoft.com/office/officeart/2005/8/layout/orgChart1"/>
    <dgm:cxn modelId="{A4ED0181-7F37-499E-9DA3-78427A2045AA}" srcId="{56288828-8081-4C7E-AD5D-EFDBFF8C9302}" destId="{8863CFE0-40C7-4DA5-A02B-B6AA5F312A74}" srcOrd="1" destOrd="0" parTransId="{A0CE9547-1F0B-4DCA-91C1-CC21F2CDBB2A}" sibTransId="{E079F43D-7AC2-4118-A983-DAA9B08DC4B6}"/>
    <dgm:cxn modelId="{EFB49824-BE29-4D75-976A-8E899273EC2C}" srcId="{8863CFE0-40C7-4DA5-A02B-B6AA5F312A74}" destId="{FD6E099C-E1D8-424A-8F46-B93C0909DCEF}" srcOrd="0" destOrd="0" parTransId="{90925DEC-0F7D-4501-8266-CC20C73B930F}" sibTransId="{D8208B9E-F45F-4316-8ACC-4E38C92E85A0}"/>
    <dgm:cxn modelId="{F79203E8-D353-4CC3-808E-746C1C583290}" type="presOf" srcId="{90925DEC-0F7D-4501-8266-CC20C73B930F}" destId="{710D23C5-3EC3-486F-A147-4921121CBA8A}" srcOrd="0" destOrd="0" presId="urn:microsoft.com/office/officeart/2005/8/layout/orgChart1"/>
    <dgm:cxn modelId="{22E757E4-B76C-4668-A6EE-038F0C91A987}" type="presOf" srcId="{40CBB91C-D045-45C0-BB3A-BC1EB4B5953E}" destId="{2CEB1E06-5569-46E2-9827-E1A85AAA1AE6}" srcOrd="1" destOrd="0" presId="urn:microsoft.com/office/officeart/2005/8/layout/orgChart1"/>
    <dgm:cxn modelId="{ADA701FB-A177-4137-A40D-7B76E7E04410}" srcId="{40CBB91C-D045-45C0-BB3A-BC1EB4B5953E}" destId="{5EE57D1A-09CC-4903-9938-FAB638C04670}" srcOrd="1" destOrd="0" parTransId="{C5EAA466-EF92-44C9-8276-8E2189EFCDBC}" sibTransId="{B7BDF435-5CB6-49E2-A350-A664AE310872}"/>
    <dgm:cxn modelId="{93328B0C-A29E-480E-B378-49813931518D}" type="presOf" srcId="{FC85129F-A5F0-486D-83D4-A03F6B3B10D1}" destId="{9380D328-503A-47C6-B46C-39ABC8B75430}" srcOrd="0" destOrd="0" presId="urn:microsoft.com/office/officeart/2005/8/layout/orgChart1"/>
    <dgm:cxn modelId="{B8279139-6CEE-427D-A0E2-11A99B23F36D}" type="presOf" srcId="{CDAE3932-8E2D-4CF7-9E72-EBF40D2E95F0}" destId="{0E9B07E1-816B-4153-A6EC-D4EFBAB0AF54}" srcOrd="0" destOrd="0" presId="urn:microsoft.com/office/officeart/2005/8/layout/orgChart1"/>
    <dgm:cxn modelId="{618A2A49-DC9E-4908-9AEC-6DB7D0321EB5}" type="presOf" srcId="{D90E4901-4986-459E-B2F7-D67EC5E54D4B}" destId="{2B3730FE-5313-4399-A8C4-F02D0A1D0D48}" srcOrd="0" destOrd="0" presId="urn:microsoft.com/office/officeart/2005/8/layout/orgChart1"/>
    <dgm:cxn modelId="{92EB8D7B-823F-4EA8-B09C-875C22E406CF}" srcId="{8863CFE0-40C7-4DA5-A02B-B6AA5F312A74}" destId="{ABA21F60-1F5A-4FF2-B4A3-53D9E952E3D8}" srcOrd="2" destOrd="0" parTransId="{8E2036D4-5377-439D-8A90-B7CB65278D11}" sibTransId="{303D6F47-D721-489D-B5F3-6C43B59A9726}"/>
    <dgm:cxn modelId="{79F99239-051E-48BD-B59C-30A19E5BF337}" type="presOf" srcId="{ABA21F60-1F5A-4FF2-B4A3-53D9E952E3D8}" destId="{9EF9AD73-5EE4-46BD-BC54-0B3F5154C213}" srcOrd="1" destOrd="0" presId="urn:microsoft.com/office/officeart/2005/8/layout/orgChart1"/>
    <dgm:cxn modelId="{D9234430-6DB7-494F-9E3B-EF683EC682C3}" type="presOf" srcId="{D90E4901-4986-459E-B2F7-D67EC5E54D4B}" destId="{7A75458B-BA62-4CAB-9AE7-BA0C7CB6A7A3}" srcOrd="1" destOrd="0" presId="urn:microsoft.com/office/officeart/2005/8/layout/orgChart1"/>
    <dgm:cxn modelId="{4D84D104-6BF6-4905-9EF6-C0915B2A0470}" type="presOf" srcId="{F5604EEA-EC8A-4E9B-9758-589279F9B680}" destId="{4EE165C3-49EA-4EDC-97CF-1442B055219A}" srcOrd="0" destOrd="0" presId="urn:microsoft.com/office/officeart/2005/8/layout/orgChart1"/>
    <dgm:cxn modelId="{FE61483A-CC48-4E76-A659-B411E4633DE8}" type="presOf" srcId="{56288828-8081-4C7E-AD5D-EFDBFF8C9302}" destId="{E006ECD7-B29E-4184-93A5-581D0D55FD0E}" srcOrd="1" destOrd="0" presId="urn:microsoft.com/office/officeart/2005/8/layout/orgChart1"/>
    <dgm:cxn modelId="{391C6B11-DE9D-4957-A4FF-C05A7FCADF82}" srcId="{40CBB91C-D045-45C0-BB3A-BC1EB4B5953E}" destId="{FDAE92C1-5CDE-4543-BA4D-1C4294C93104}" srcOrd="0" destOrd="0" parTransId="{2A31B81A-5985-4A3A-B322-09F51C0DA631}" sibTransId="{E38624B1-EA0C-4ECA-BD15-40E7FE9D3915}"/>
    <dgm:cxn modelId="{90F6AC91-F84E-4851-B882-49FEBB8147EB}" srcId="{8863CFE0-40C7-4DA5-A02B-B6AA5F312A74}" destId="{FC85129F-A5F0-486D-83D4-A03F6B3B10D1}" srcOrd="1" destOrd="0" parTransId="{4AA95510-796A-4328-B775-CE23A2C5E2B7}" sibTransId="{F95946F9-19A9-4A8F-BC76-26B2F5013E46}"/>
    <dgm:cxn modelId="{0E50E3DB-80FB-41F3-A046-E26186A4CF34}" type="presOf" srcId="{56288828-8081-4C7E-AD5D-EFDBFF8C9302}" destId="{3506EFEA-E4B2-495D-A9DB-FC79963376E2}" srcOrd="0" destOrd="0" presId="urn:microsoft.com/office/officeart/2005/8/layout/orgChart1"/>
    <dgm:cxn modelId="{2C14B98E-9AAB-4EC4-8CE5-ED46CDE7FA2D}" type="presOf" srcId="{35A261D9-D3CB-4098-B6D1-7AA057FB406E}" destId="{AABF0435-AF5E-4429-8E97-0ADBE6780FC3}" srcOrd="0" destOrd="0" presId="urn:microsoft.com/office/officeart/2005/8/layout/orgChart1"/>
    <dgm:cxn modelId="{32BECE61-DD15-4CF6-BDBA-BBBCE248526A}" type="presOf" srcId="{A0CE9547-1F0B-4DCA-91C1-CC21F2CDBB2A}" destId="{D0C8D99B-462C-4677-8F48-6CF1BE02DF5C}" srcOrd="0" destOrd="0" presId="urn:microsoft.com/office/officeart/2005/8/layout/orgChart1"/>
    <dgm:cxn modelId="{139BA89E-9530-4079-A352-D1D38644998E}" type="presOf" srcId="{FD6E099C-E1D8-424A-8F46-B93C0909DCEF}" destId="{D38213F0-866F-46A1-8945-7022F034DA8A}" srcOrd="1" destOrd="0" presId="urn:microsoft.com/office/officeart/2005/8/layout/orgChart1"/>
    <dgm:cxn modelId="{D5004301-04AC-4220-9830-8E8152EEAC6B}" type="presOf" srcId="{4AA95510-796A-4328-B775-CE23A2C5E2B7}" destId="{4344C9A3-7EA4-465E-A615-C6DCD7593299}" srcOrd="0" destOrd="0" presId="urn:microsoft.com/office/officeart/2005/8/layout/orgChart1"/>
    <dgm:cxn modelId="{9CF4CE85-8A8C-4505-B7E2-57DD0EBD6FD4}" type="presOf" srcId="{8863CFE0-40C7-4DA5-A02B-B6AA5F312A74}" destId="{C20CEFBB-A9E8-482A-B8E4-7CAF68C74732}" srcOrd="0" destOrd="0" presId="urn:microsoft.com/office/officeart/2005/8/layout/orgChart1"/>
    <dgm:cxn modelId="{D973F2D0-8772-48BB-ACC9-8B1F4F85F29C}" type="presOf" srcId="{071E027F-477D-442F-8952-5FE0FD1FA01D}" destId="{5EE51847-63B2-43C2-9C2A-5FC1BC895ABF}" srcOrd="0" destOrd="0" presId="urn:microsoft.com/office/officeart/2005/8/layout/orgChart1"/>
    <dgm:cxn modelId="{3FCD9839-09BE-49D8-B21D-6A8EBE0EDC1D}" srcId="{40CBB91C-D045-45C0-BB3A-BC1EB4B5953E}" destId="{CFAF0941-1E0E-42A9-AB59-69AFA4B9D7A1}" srcOrd="2" destOrd="0" parTransId="{35A261D9-D3CB-4098-B6D1-7AA057FB406E}" sibTransId="{F0CC1112-5278-4975-A322-93EACA97E974}"/>
    <dgm:cxn modelId="{4608676F-EF47-4F56-8B86-62416B1E26B5}" type="presOf" srcId="{8863CFE0-40C7-4DA5-A02B-B6AA5F312A74}" destId="{180E9C42-4D03-481B-8624-8DFC9D7C5A64}" srcOrd="1" destOrd="0" presId="urn:microsoft.com/office/officeart/2005/8/layout/orgChart1"/>
    <dgm:cxn modelId="{12BF14F3-AA57-403D-B564-570CBC871517}" type="presOf" srcId="{ABA21F60-1F5A-4FF2-B4A3-53D9E952E3D8}" destId="{A9A950AD-95CD-4CD9-81A4-EF160E0F9ED2}" srcOrd="0" destOrd="0" presId="urn:microsoft.com/office/officeart/2005/8/layout/orgChart1"/>
    <dgm:cxn modelId="{638F6CFC-BF70-4775-8BEF-D5037E69AFB2}" srcId="{246552C5-A85B-4B1D-B5BA-91E74EE7BBDB}" destId="{D90E4901-4986-459E-B2F7-D67EC5E54D4B}" srcOrd="1" destOrd="0" parTransId="{D1473CAF-E46C-42F4-B30A-D714300B4ADD}" sibTransId="{BC521D2A-DE14-4687-A0FB-03C031200519}"/>
    <dgm:cxn modelId="{0FE71F84-A11F-4F20-AD0A-C8893641D600}" type="presOf" srcId="{D1473CAF-E46C-42F4-B30A-D714300B4ADD}" destId="{9E30785C-1F03-4BBE-886B-AD6398A0CE5C}" srcOrd="0" destOrd="0" presId="urn:microsoft.com/office/officeart/2005/8/layout/orgChart1"/>
    <dgm:cxn modelId="{D921A785-A508-424B-811F-DE84EBCD174A}" srcId="{246552C5-A85B-4B1D-B5BA-91E74EE7BBDB}" destId="{C28E33DC-B3E0-4A21-884B-4406C173CCFF}" srcOrd="3" destOrd="0" parTransId="{2D18623A-9CDD-4301-8B08-E04F55D976C8}" sibTransId="{B8ABF2E2-AFCF-40FA-B7EC-F1A6B8A92D19}"/>
    <dgm:cxn modelId="{93A9114E-7A39-480B-A3BB-24EF36905B85}" srcId="{246552C5-A85B-4B1D-B5BA-91E74EE7BBDB}" destId="{F5604EEA-EC8A-4E9B-9758-589279F9B680}" srcOrd="0" destOrd="0" parTransId="{CDAE3932-8E2D-4CF7-9E72-EBF40D2E95F0}" sibTransId="{6DA7C717-E101-4858-BCB1-72F3B8EC8D27}"/>
    <dgm:cxn modelId="{6D0015C0-2C80-44A6-9BAE-63A27CE8CA9E}" type="presOf" srcId="{FDAE92C1-5CDE-4543-BA4D-1C4294C93104}" destId="{E0AE4800-DAB5-4B11-9E37-356DC70FD307}" srcOrd="0" destOrd="0" presId="urn:microsoft.com/office/officeart/2005/8/layout/orgChart1"/>
    <dgm:cxn modelId="{E532DB19-0B90-4AFC-B000-9733C31C69A5}" type="presOf" srcId="{C28E33DC-B3E0-4A21-884B-4406C173CCFF}" destId="{15AC67C6-B62B-4CBB-90C8-FA8358F50257}" srcOrd="1" destOrd="0" presId="urn:microsoft.com/office/officeart/2005/8/layout/orgChart1"/>
    <dgm:cxn modelId="{0629F453-EAA0-4478-84FF-C444738C80A0}" type="presOf" srcId="{B6D58F7E-6CC6-4ED2-A21D-C20746919195}" destId="{AE5DEBF4-A9D0-411F-BF46-F962F81E95A4}" srcOrd="0" destOrd="0" presId="urn:microsoft.com/office/officeart/2005/8/layout/orgChart1"/>
    <dgm:cxn modelId="{7C15C423-2FBE-4D7B-B8CC-DD5AF4401517}" srcId="{56288828-8081-4C7E-AD5D-EFDBFF8C9302}" destId="{246552C5-A85B-4B1D-B5BA-91E74EE7BBDB}" srcOrd="0" destOrd="0" parTransId="{2E930EEB-249F-4D7C-998B-2B951408A838}" sibTransId="{C1739B7C-D280-4EC5-9325-B9BE1124E35E}"/>
    <dgm:cxn modelId="{ADA24BE8-2F56-4695-B995-8429E126A7C2}" type="presOf" srcId="{2D18623A-9CDD-4301-8B08-E04F55D976C8}" destId="{A116FF9E-24DE-45BA-A6D8-0FF9B25FC0E3}" srcOrd="0" destOrd="0" presId="urn:microsoft.com/office/officeart/2005/8/layout/orgChart1"/>
    <dgm:cxn modelId="{9FE8680C-2E37-4B48-9A24-E5AF1E6CD6EF}" type="presOf" srcId="{40CBB91C-D045-45C0-BB3A-BC1EB4B5953E}" destId="{6178A8BE-8DFB-4B26-8EAC-98BC4DD68FED}" srcOrd="0" destOrd="0" presId="urn:microsoft.com/office/officeart/2005/8/layout/orgChart1"/>
    <dgm:cxn modelId="{CA588EF5-8D58-4713-B4D6-33523697B460}" type="presOf" srcId="{5EE57D1A-09CC-4903-9938-FAB638C04670}" destId="{35362B03-B597-4260-9CB6-2882331CB7E9}" srcOrd="1" destOrd="0" presId="urn:microsoft.com/office/officeart/2005/8/layout/orgChart1"/>
    <dgm:cxn modelId="{5BD058E1-207B-43A1-867D-8C16A27179D2}" type="presOf" srcId="{CFAF0941-1E0E-42A9-AB59-69AFA4B9D7A1}" destId="{7B320EA9-07E4-4C71-918E-F760D27A3CA3}" srcOrd="0" destOrd="0" presId="urn:microsoft.com/office/officeart/2005/8/layout/orgChart1"/>
    <dgm:cxn modelId="{575B140D-A40D-46ED-8862-CF3DC0A03136}" type="presOf" srcId="{C28E33DC-B3E0-4A21-884B-4406C173CCFF}" destId="{A71E8D38-AD0A-45AA-9773-303A8D056FC3}" srcOrd="0" destOrd="0" presId="urn:microsoft.com/office/officeart/2005/8/layout/orgChart1"/>
    <dgm:cxn modelId="{45AB4B00-DD5D-4080-A3D1-B2F37884B139}" type="presOf" srcId="{8E2036D4-5377-439D-8A90-B7CB65278D11}" destId="{0C05F396-2F94-4836-A523-CDBDAEB27832}" srcOrd="0" destOrd="0" presId="urn:microsoft.com/office/officeart/2005/8/layout/orgChart1"/>
    <dgm:cxn modelId="{E5AB8DC2-7A2D-4085-B887-AF802182AA79}" type="presOf" srcId="{2E930EEB-249F-4D7C-998B-2B951408A838}" destId="{3B78EE2F-2205-4CFE-82D4-7C424BF7D400}" srcOrd="0" destOrd="0" presId="urn:microsoft.com/office/officeart/2005/8/layout/orgChart1"/>
    <dgm:cxn modelId="{DE4DA106-946F-41A1-A987-170BF110B698}" type="presOf" srcId="{C5EAA466-EF92-44C9-8276-8E2189EFCDBC}" destId="{791EBB0A-E518-44B6-8FBB-8A48EE246755}" srcOrd="0" destOrd="0" presId="urn:microsoft.com/office/officeart/2005/8/layout/orgChart1"/>
    <dgm:cxn modelId="{76AD5C40-65A3-4860-B80C-181DF68C3771}" type="presOf" srcId="{CFAF0941-1E0E-42A9-AB59-69AFA4B9D7A1}" destId="{47B8CF3D-8A9E-4260-AA5B-1388EC42A870}" srcOrd="1" destOrd="0" presId="urn:microsoft.com/office/officeart/2005/8/layout/orgChart1"/>
    <dgm:cxn modelId="{73F9FB15-7CDF-44F7-A762-51E1506E0ABD}" type="presOf" srcId="{1DAEBD20-1C42-4410-908D-4E4FD6759ED4}" destId="{DECB9CB1-5D97-4010-8485-E89004A2DF29}" srcOrd="0" destOrd="0" presId="urn:microsoft.com/office/officeart/2005/8/layout/orgChart1"/>
    <dgm:cxn modelId="{A7F5466D-CCD5-44F6-8C4B-65D92AC26E70}" type="presOf" srcId="{5EE57D1A-09CC-4903-9938-FAB638C04670}" destId="{5BF2911D-7187-4085-A247-465DEFB12E3F}" srcOrd="0" destOrd="0" presId="urn:microsoft.com/office/officeart/2005/8/layout/orgChart1"/>
    <dgm:cxn modelId="{0BF0F317-8EE7-4980-8FC4-87A778564958}" type="presOf" srcId="{FDAE92C1-5CDE-4543-BA4D-1C4294C93104}" destId="{6E451EA7-A4A7-45D4-9344-B71E8EF1094B}" srcOrd="1" destOrd="0" presId="urn:microsoft.com/office/officeart/2005/8/layout/orgChart1"/>
    <dgm:cxn modelId="{FBBABA96-185D-407C-8112-36C04EB89BFE}" srcId="{B6D58F7E-6CC6-4ED2-A21D-C20746919195}" destId="{56288828-8081-4C7E-AD5D-EFDBFF8C9302}" srcOrd="0" destOrd="0" parTransId="{4833B2F3-146B-435A-AAFD-2D699FE9CA43}" sibTransId="{8D7EFEA0-8B04-47BC-9E80-3EC97F494E2C}"/>
    <dgm:cxn modelId="{06B3A70B-46EE-422D-8CB8-9F85C667C6F8}" srcId="{56288828-8081-4C7E-AD5D-EFDBFF8C9302}" destId="{40CBB91C-D045-45C0-BB3A-BC1EB4B5953E}" srcOrd="2" destOrd="0" parTransId="{071E027F-477D-442F-8952-5FE0FD1FA01D}" sibTransId="{C3C26D6E-036E-4CAA-860C-A6809D8F2756}"/>
    <dgm:cxn modelId="{FFF76080-E23E-4457-9717-0A77F757CCCE}" type="presOf" srcId="{9C9DFB26-6EFB-4216-810B-25357081ECDF}" destId="{9A6BD703-7E9B-4733-A638-6FC07BD12D66}" srcOrd="1" destOrd="0" presId="urn:microsoft.com/office/officeart/2005/8/layout/orgChart1"/>
    <dgm:cxn modelId="{12859820-B4CE-4594-8D3D-B4665DB3032F}" type="presOf" srcId="{FD6E099C-E1D8-424A-8F46-B93C0909DCEF}" destId="{5C0B758B-34CD-4C68-8BF7-601A8A798497}" srcOrd="0" destOrd="0" presId="urn:microsoft.com/office/officeart/2005/8/layout/orgChart1"/>
    <dgm:cxn modelId="{60ED88AE-14FB-45EF-B2CD-FB6DF38192BF}" type="presOf" srcId="{246552C5-A85B-4B1D-B5BA-91E74EE7BBDB}" destId="{F52CBCC7-FFC2-4763-BA8E-CB712825BDA1}" srcOrd="0" destOrd="0" presId="urn:microsoft.com/office/officeart/2005/8/layout/orgChart1"/>
    <dgm:cxn modelId="{78E34170-7669-4E68-8721-A6DDC67F6810}" type="presOf" srcId="{2A31B81A-5985-4A3A-B322-09F51C0DA631}" destId="{8A35A3FE-47B3-4FA4-9384-C433E6BDFDCD}" srcOrd="0" destOrd="0" presId="urn:microsoft.com/office/officeart/2005/8/layout/orgChart1"/>
    <dgm:cxn modelId="{9D98FF55-4AE2-4DB4-BA56-E4A84501B512}" type="presParOf" srcId="{AE5DEBF4-A9D0-411F-BF46-F962F81E95A4}" destId="{BD82BD87-5869-49B3-AEE7-536AF2A96512}" srcOrd="0" destOrd="0" presId="urn:microsoft.com/office/officeart/2005/8/layout/orgChart1"/>
    <dgm:cxn modelId="{AF09F08C-696D-4069-A390-AD9EABA5FDF5}" type="presParOf" srcId="{BD82BD87-5869-49B3-AEE7-536AF2A96512}" destId="{A94DBA9C-EEF7-48BE-BBD4-872C14EEDBAD}" srcOrd="0" destOrd="0" presId="urn:microsoft.com/office/officeart/2005/8/layout/orgChart1"/>
    <dgm:cxn modelId="{158A0B24-39D6-4E96-845C-5224018B8DE0}" type="presParOf" srcId="{A94DBA9C-EEF7-48BE-BBD4-872C14EEDBAD}" destId="{3506EFEA-E4B2-495D-A9DB-FC79963376E2}" srcOrd="0" destOrd="0" presId="urn:microsoft.com/office/officeart/2005/8/layout/orgChart1"/>
    <dgm:cxn modelId="{759E022E-6E56-4DDD-BF88-31E462AA0E11}" type="presParOf" srcId="{A94DBA9C-EEF7-48BE-BBD4-872C14EEDBAD}" destId="{E006ECD7-B29E-4184-93A5-581D0D55FD0E}" srcOrd="1" destOrd="0" presId="urn:microsoft.com/office/officeart/2005/8/layout/orgChart1"/>
    <dgm:cxn modelId="{A350D41E-D850-4822-9B1D-B117175B6581}" type="presParOf" srcId="{BD82BD87-5869-49B3-AEE7-536AF2A96512}" destId="{05489B54-359B-49D0-AA0B-3D3A5DA796E3}" srcOrd="1" destOrd="0" presId="urn:microsoft.com/office/officeart/2005/8/layout/orgChart1"/>
    <dgm:cxn modelId="{EEC16777-4990-464E-8676-646C36A2AE40}" type="presParOf" srcId="{05489B54-359B-49D0-AA0B-3D3A5DA796E3}" destId="{3B78EE2F-2205-4CFE-82D4-7C424BF7D400}" srcOrd="0" destOrd="0" presId="urn:microsoft.com/office/officeart/2005/8/layout/orgChart1"/>
    <dgm:cxn modelId="{3CCEA65C-1DD5-4B5A-ABB0-54393DCF0118}" type="presParOf" srcId="{05489B54-359B-49D0-AA0B-3D3A5DA796E3}" destId="{EAF37D38-EDEE-4350-9B19-0C0500745129}" srcOrd="1" destOrd="0" presId="urn:microsoft.com/office/officeart/2005/8/layout/orgChart1"/>
    <dgm:cxn modelId="{02F1B2D0-CEF6-41FA-981C-09F0C7B85286}" type="presParOf" srcId="{EAF37D38-EDEE-4350-9B19-0C0500745129}" destId="{5F85C1D9-4804-456F-9DC6-4066C1F5DF6F}" srcOrd="0" destOrd="0" presId="urn:microsoft.com/office/officeart/2005/8/layout/orgChart1"/>
    <dgm:cxn modelId="{9AE82A47-AC6A-4195-843D-16C11184F13E}" type="presParOf" srcId="{5F85C1D9-4804-456F-9DC6-4066C1F5DF6F}" destId="{F52CBCC7-FFC2-4763-BA8E-CB712825BDA1}" srcOrd="0" destOrd="0" presId="urn:microsoft.com/office/officeart/2005/8/layout/orgChart1"/>
    <dgm:cxn modelId="{83B39E31-6A0C-4D2F-895F-244B1C5DD577}" type="presParOf" srcId="{5F85C1D9-4804-456F-9DC6-4066C1F5DF6F}" destId="{92A0E25F-9F6A-4AC7-842B-A3A9665063F1}" srcOrd="1" destOrd="0" presId="urn:microsoft.com/office/officeart/2005/8/layout/orgChart1"/>
    <dgm:cxn modelId="{14FD2EED-DD2A-41E5-B3EA-C9BBD9F73656}" type="presParOf" srcId="{EAF37D38-EDEE-4350-9B19-0C0500745129}" destId="{BBD9D985-B8AC-4C94-89EC-83BCACE6FDAD}" srcOrd="1" destOrd="0" presId="urn:microsoft.com/office/officeart/2005/8/layout/orgChart1"/>
    <dgm:cxn modelId="{B6F0B971-1C99-449C-ACC2-E3B2F8A88ADF}" type="presParOf" srcId="{BBD9D985-B8AC-4C94-89EC-83BCACE6FDAD}" destId="{0E9B07E1-816B-4153-A6EC-D4EFBAB0AF54}" srcOrd="0" destOrd="0" presId="urn:microsoft.com/office/officeart/2005/8/layout/orgChart1"/>
    <dgm:cxn modelId="{BBDC1854-728D-4FFB-9DB8-D88D94CE35DF}" type="presParOf" srcId="{BBD9D985-B8AC-4C94-89EC-83BCACE6FDAD}" destId="{D16EF6CA-AB9B-4DF2-92C9-7026AD8D7047}" srcOrd="1" destOrd="0" presId="urn:microsoft.com/office/officeart/2005/8/layout/orgChart1"/>
    <dgm:cxn modelId="{F9601B58-8476-4657-8858-01F90C912CE3}" type="presParOf" srcId="{D16EF6CA-AB9B-4DF2-92C9-7026AD8D7047}" destId="{B3654BAC-2EC9-4B53-BC15-E7E7A7238963}" srcOrd="0" destOrd="0" presId="urn:microsoft.com/office/officeart/2005/8/layout/orgChart1"/>
    <dgm:cxn modelId="{AF769630-BB49-47B3-BAE1-B3A624549BCD}" type="presParOf" srcId="{B3654BAC-2EC9-4B53-BC15-E7E7A7238963}" destId="{4EE165C3-49EA-4EDC-97CF-1442B055219A}" srcOrd="0" destOrd="0" presId="urn:microsoft.com/office/officeart/2005/8/layout/orgChart1"/>
    <dgm:cxn modelId="{401C7EFB-896B-41B1-AAF8-85365FB31830}" type="presParOf" srcId="{B3654BAC-2EC9-4B53-BC15-E7E7A7238963}" destId="{E17451FC-5D76-4458-AF5F-FB9E82641B6B}" srcOrd="1" destOrd="0" presId="urn:microsoft.com/office/officeart/2005/8/layout/orgChart1"/>
    <dgm:cxn modelId="{E84637E8-AD6B-4398-BD81-B791383E9AC7}" type="presParOf" srcId="{D16EF6CA-AB9B-4DF2-92C9-7026AD8D7047}" destId="{94D42778-6569-4535-A1E7-5E98C9F99E8D}" srcOrd="1" destOrd="0" presId="urn:microsoft.com/office/officeart/2005/8/layout/orgChart1"/>
    <dgm:cxn modelId="{34BD2464-8102-49D9-9B03-397CEAB68869}" type="presParOf" srcId="{D16EF6CA-AB9B-4DF2-92C9-7026AD8D7047}" destId="{90B7FD1E-3A73-43D9-A292-841DB6739A7A}" srcOrd="2" destOrd="0" presId="urn:microsoft.com/office/officeart/2005/8/layout/orgChart1"/>
    <dgm:cxn modelId="{716A4380-6146-44A1-821C-36D56453EF62}" type="presParOf" srcId="{BBD9D985-B8AC-4C94-89EC-83BCACE6FDAD}" destId="{9E30785C-1F03-4BBE-886B-AD6398A0CE5C}" srcOrd="2" destOrd="0" presId="urn:microsoft.com/office/officeart/2005/8/layout/orgChart1"/>
    <dgm:cxn modelId="{7E7C95DB-CB09-419C-BD6C-70ADCA0E4EDA}" type="presParOf" srcId="{BBD9D985-B8AC-4C94-89EC-83BCACE6FDAD}" destId="{E425985F-19F3-4600-9210-AAB469A16929}" srcOrd="3" destOrd="0" presId="urn:microsoft.com/office/officeart/2005/8/layout/orgChart1"/>
    <dgm:cxn modelId="{E6D87209-A464-4F96-BB28-D90B530A8463}" type="presParOf" srcId="{E425985F-19F3-4600-9210-AAB469A16929}" destId="{FAF76212-0912-4FC1-92C9-D671DDC4D90A}" srcOrd="0" destOrd="0" presId="urn:microsoft.com/office/officeart/2005/8/layout/orgChart1"/>
    <dgm:cxn modelId="{4A083FA6-C747-4D72-B993-678536AB5D9B}" type="presParOf" srcId="{FAF76212-0912-4FC1-92C9-D671DDC4D90A}" destId="{2B3730FE-5313-4399-A8C4-F02D0A1D0D48}" srcOrd="0" destOrd="0" presId="urn:microsoft.com/office/officeart/2005/8/layout/orgChart1"/>
    <dgm:cxn modelId="{BE139D4D-D412-4581-9172-E99D12DB3E24}" type="presParOf" srcId="{FAF76212-0912-4FC1-92C9-D671DDC4D90A}" destId="{7A75458B-BA62-4CAB-9AE7-BA0C7CB6A7A3}" srcOrd="1" destOrd="0" presId="urn:microsoft.com/office/officeart/2005/8/layout/orgChart1"/>
    <dgm:cxn modelId="{C99538BA-D5E3-4496-BCA5-BDEF116F1DA9}" type="presParOf" srcId="{E425985F-19F3-4600-9210-AAB469A16929}" destId="{2C4A9D0C-5791-430D-8FC5-C7CBA0903BF7}" srcOrd="1" destOrd="0" presId="urn:microsoft.com/office/officeart/2005/8/layout/orgChart1"/>
    <dgm:cxn modelId="{C21798BB-2592-4AF8-9985-A6068763AAC1}" type="presParOf" srcId="{E425985F-19F3-4600-9210-AAB469A16929}" destId="{B723DD4F-2FDC-4B49-86AF-FABC71638EE6}" srcOrd="2" destOrd="0" presId="urn:microsoft.com/office/officeart/2005/8/layout/orgChart1"/>
    <dgm:cxn modelId="{42F5D875-7615-4419-8B83-8C45F6D346F7}" type="presParOf" srcId="{BBD9D985-B8AC-4C94-89EC-83BCACE6FDAD}" destId="{DECB9CB1-5D97-4010-8485-E89004A2DF29}" srcOrd="4" destOrd="0" presId="urn:microsoft.com/office/officeart/2005/8/layout/orgChart1"/>
    <dgm:cxn modelId="{C3400376-12F1-4943-A7F7-0AFE501F98A5}" type="presParOf" srcId="{BBD9D985-B8AC-4C94-89EC-83BCACE6FDAD}" destId="{D604F2A3-F6EC-4166-A9B3-3582F782357D}" srcOrd="5" destOrd="0" presId="urn:microsoft.com/office/officeart/2005/8/layout/orgChart1"/>
    <dgm:cxn modelId="{06E5F4DC-6DA4-4D36-AAA8-9F62C857610D}" type="presParOf" srcId="{D604F2A3-F6EC-4166-A9B3-3582F782357D}" destId="{0CDCDF32-4DB3-4FE7-B412-325702DF46AE}" srcOrd="0" destOrd="0" presId="urn:microsoft.com/office/officeart/2005/8/layout/orgChart1"/>
    <dgm:cxn modelId="{5ED5655E-1372-4849-8AD8-66F4B23DE71E}" type="presParOf" srcId="{0CDCDF32-4DB3-4FE7-B412-325702DF46AE}" destId="{2DA29EDA-B6CB-4C2B-9413-151CE66A9F6F}" srcOrd="0" destOrd="0" presId="urn:microsoft.com/office/officeart/2005/8/layout/orgChart1"/>
    <dgm:cxn modelId="{B59821CF-AE93-45F8-AFAF-8A6FD40F0995}" type="presParOf" srcId="{0CDCDF32-4DB3-4FE7-B412-325702DF46AE}" destId="{9A6BD703-7E9B-4733-A638-6FC07BD12D66}" srcOrd="1" destOrd="0" presId="urn:microsoft.com/office/officeart/2005/8/layout/orgChart1"/>
    <dgm:cxn modelId="{547D83AF-2A37-42E5-8483-DED265A640A9}" type="presParOf" srcId="{D604F2A3-F6EC-4166-A9B3-3582F782357D}" destId="{5FFC227D-2A44-4273-AA38-743C9016EB38}" srcOrd="1" destOrd="0" presId="urn:microsoft.com/office/officeart/2005/8/layout/orgChart1"/>
    <dgm:cxn modelId="{BCD304B5-4B9D-4B25-B926-4521C40637EF}" type="presParOf" srcId="{D604F2A3-F6EC-4166-A9B3-3582F782357D}" destId="{11FF2F33-25EA-4974-9653-FA35CD0488E8}" srcOrd="2" destOrd="0" presId="urn:microsoft.com/office/officeart/2005/8/layout/orgChart1"/>
    <dgm:cxn modelId="{99F3D5B5-9BFB-4F74-AA60-48568C0AA90F}" type="presParOf" srcId="{BBD9D985-B8AC-4C94-89EC-83BCACE6FDAD}" destId="{A116FF9E-24DE-45BA-A6D8-0FF9B25FC0E3}" srcOrd="6" destOrd="0" presId="urn:microsoft.com/office/officeart/2005/8/layout/orgChart1"/>
    <dgm:cxn modelId="{0ABAA2D9-9EA7-4CDA-BDA5-CB45AA58438F}" type="presParOf" srcId="{BBD9D985-B8AC-4C94-89EC-83BCACE6FDAD}" destId="{C2250495-F971-4D73-BD4A-25CA698D072F}" srcOrd="7" destOrd="0" presId="urn:microsoft.com/office/officeart/2005/8/layout/orgChart1"/>
    <dgm:cxn modelId="{4E1F79B7-BA31-4967-B1BE-E3CF506BE6E3}" type="presParOf" srcId="{C2250495-F971-4D73-BD4A-25CA698D072F}" destId="{9F5195A0-058F-430A-971B-C292870930AD}" srcOrd="0" destOrd="0" presId="urn:microsoft.com/office/officeart/2005/8/layout/orgChart1"/>
    <dgm:cxn modelId="{A1C73E4E-8497-40EF-9CA3-A48C473396A0}" type="presParOf" srcId="{9F5195A0-058F-430A-971B-C292870930AD}" destId="{A71E8D38-AD0A-45AA-9773-303A8D056FC3}" srcOrd="0" destOrd="0" presId="urn:microsoft.com/office/officeart/2005/8/layout/orgChart1"/>
    <dgm:cxn modelId="{521C2956-F071-4488-BEA8-D5113FA95969}" type="presParOf" srcId="{9F5195A0-058F-430A-971B-C292870930AD}" destId="{15AC67C6-B62B-4CBB-90C8-FA8358F50257}" srcOrd="1" destOrd="0" presId="urn:microsoft.com/office/officeart/2005/8/layout/orgChart1"/>
    <dgm:cxn modelId="{05C9E2C8-BAAD-4569-B6A5-9864539BD63F}" type="presParOf" srcId="{C2250495-F971-4D73-BD4A-25CA698D072F}" destId="{21FD49F0-CA82-41D0-8E48-09A0F002C418}" srcOrd="1" destOrd="0" presId="urn:microsoft.com/office/officeart/2005/8/layout/orgChart1"/>
    <dgm:cxn modelId="{8C5ACFA9-3D54-4201-A9E7-2E871489141A}" type="presParOf" srcId="{C2250495-F971-4D73-BD4A-25CA698D072F}" destId="{67BF0D3C-FA15-4EC9-995D-D057B60FA236}" srcOrd="2" destOrd="0" presId="urn:microsoft.com/office/officeart/2005/8/layout/orgChart1"/>
    <dgm:cxn modelId="{094D0DF2-19C8-4F7D-8FFB-DDE9B9FEEBDA}" type="presParOf" srcId="{EAF37D38-EDEE-4350-9B19-0C0500745129}" destId="{98A3B9A1-4F5D-42B1-BF51-9607E990DD70}" srcOrd="2" destOrd="0" presId="urn:microsoft.com/office/officeart/2005/8/layout/orgChart1"/>
    <dgm:cxn modelId="{FE3359A1-4B26-43BC-ADF8-A7146DCE40B8}" type="presParOf" srcId="{05489B54-359B-49D0-AA0B-3D3A5DA796E3}" destId="{D0C8D99B-462C-4677-8F48-6CF1BE02DF5C}" srcOrd="2" destOrd="0" presId="urn:microsoft.com/office/officeart/2005/8/layout/orgChart1"/>
    <dgm:cxn modelId="{D5C07148-8B32-4055-B3AF-675A194B9A05}" type="presParOf" srcId="{05489B54-359B-49D0-AA0B-3D3A5DA796E3}" destId="{AC02FDE8-E50F-462C-AD19-204F7FF17319}" srcOrd="3" destOrd="0" presId="urn:microsoft.com/office/officeart/2005/8/layout/orgChart1"/>
    <dgm:cxn modelId="{F59142EC-52B2-460B-ACD6-EE321E319ECD}" type="presParOf" srcId="{AC02FDE8-E50F-462C-AD19-204F7FF17319}" destId="{8C9ADC3D-28F9-4BEE-BD4C-8A70078F877C}" srcOrd="0" destOrd="0" presId="urn:microsoft.com/office/officeart/2005/8/layout/orgChart1"/>
    <dgm:cxn modelId="{7490638E-4A54-43FB-B3A0-2C46A95CD7F9}" type="presParOf" srcId="{8C9ADC3D-28F9-4BEE-BD4C-8A70078F877C}" destId="{C20CEFBB-A9E8-482A-B8E4-7CAF68C74732}" srcOrd="0" destOrd="0" presId="urn:microsoft.com/office/officeart/2005/8/layout/orgChart1"/>
    <dgm:cxn modelId="{66D834FC-19E1-4FC5-BF07-2C63CFA1FD53}" type="presParOf" srcId="{8C9ADC3D-28F9-4BEE-BD4C-8A70078F877C}" destId="{180E9C42-4D03-481B-8624-8DFC9D7C5A64}" srcOrd="1" destOrd="0" presId="urn:microsoft.com/office/officeart/2005/8/layout/orgChart1"/>
    <dgm:cxn modelId="{F51462A3-C7E3-4FFC-A332-1DDCF8ED123C}" type="presParOf" srcId="{AC02FDE8-E50F-462C-AD19-204F7FF17319}" destId="{4DB75996-FCA9-4351-BACF-95A7F203F7A6}" srcOrd="1" destOrd="0" presId="urn:microsoft.com/office/officeart/2005/8/layout/orgChart1"/>
    <dgm:cxn modelId="{A5D4AB0E-0C0D-4E02-8E19-5C06C5C40800}" type="presParOf" srcId="{4DB75996-FCA9-4351-BACF-95A7F203F7A6}" destId="{710D23C5-3EC3-486F-A147-4921121CBA8A}" srcOrd="0" destOrd="0" presId="urn:microsoft.com/office/officeart/2005/8/layout/orgChart1"/>
    <dgm:cxn modelId="{149F833F-9DBF-40EB-8447-D4D9337D520C}" type="presParOf" srcId="{4DB75996-FCA9-4351-BACF-95A7F203F7A6}" destId="{3985541F-C37E-4012-B74C-FA1D45F94C17}" srcOrd="1" destOrd="0" presId="urn:microsoft.com/office/officeart/2005/8/layout/orgChart1"/>
    <dgm:cxn modelId="{618D6FEE-0400-43E1-9CC0-BAF8B9AFFBA5}" type="presParOf" srcId="{3985541F-C37E-4012-B74C-FA1D45F94C17}" destId="{0E6938BC-D60D-4899-93B9-E6F6A51059E3}" srcOrd="0" destOrd="0" presId="urn:microsoft.com/office/officeart/2005/8/layout/orgChart1"/>
    <dgm:cxn modelId="{6BD5EF8C-7891-4202-B7FC-DFA23959C34B}" type="presParOf" srcId="{0E6938BC-D60D-4899-93B9-E6F6A51059E3}" destId="{5C0B758B-34CD-4C68-8BF7-601A8A798497}" srcOrd="0" destOrd="0" presId="urn:microsoft.com/office/officeart/2005/8/layout/orgChart1"/>
    <dgm:cxn modelId="{3DF021E3-C1A5-4B19-9A7B-A58BBD41A5BA}" type="presParOf" srcId="{0E6938BC-D60D-4899-93B9-E6F6A51059E3}" destId="{D38213F0-866F-46A1-8945-7022F034DA8A}" srcOrd="1" destOrd="0" presId="urn:microsoft.com/office/officeart/2005/8/layout/orgChart1"/>
    <dgm:cxn modelId="{0479F86E-6AC1-4D28-8151-885FAEF494D6}" type="presParOf" srcId="{3985541F-C37E-4012-B74C-FA1D45F94C17}" destId="{BD3E7371-086B-4EF8-A62C-C55B72099341}" srcOrd="1" destOrd="0" presId="urn:microsoft.com/office/officeart/2005/8/layout/orgChart1"/>
    <dgm:cxn modelId="{6F5A8502-EB68-4677-A42E-7512BEE99333}" type="presParOf" srcId="{3985541F-C37E-4012-B74C-FA1D45F94C17}" destId="{70BCCDAA-5FA9-4214-9BA5-560AE8C8221C}" srcOrd="2" destOrd="0" presId="urn:microsoft.com/office/officeart/2005/8/layout/orgChart1"/>
    <dgm:cxn modelId="{5B9FE596-49EC-41AC-B650-70995FE24800}" type="presParOf" srcId="{4DB75996-FCA9-4351-BACF-95A7F203F7A6}" destId="{4344C9A3-7EA4-465E-A615-C6DCD7593299}" srcOrd="2" destOrd="0" presId="urn:microsoft.com/office/officeart/2005/8/layout/orgChart1"/>
    <dgm:cxn modelId="{947C6B05-AB79-418F-8B03-7A068736287C}" type="presParOf" srcId="{4DB75996-FCA9-4351-BACF-95A7F203F7A6}" destId="{5EC409E8-CE4E-4E82-B3A2-0F306A394E53}" srcOrd="3" destOrd="0" presId="urn:microsoft.com/office/officeart/2005/8/layout/orgChart1"/>
    <dgm:cxn modelId="{A8A7C33C-6DBA-493E-AAFC-047BD243C1AE}" type="presParOf" srcId="{5EC409E8-CE4E-4E82-B3A2-0F306A394E53}" destId="{59EE8998-5E53-4379-8F7F-9305D169FA13}" srcOrd="0" destOrd="0" presId="urn:microsoft.com/office/officeart/2005/8/layout/orgChart1"/>
    <dgm:cxn modelId="{FB3B921B-55B2-43F4-8AB9-160A304EB1AB}" type="presParOf" srcId="{59EE8998-5E53-4379-8F7F-9305D169FA13}" destId="{9380D328-503A-47C6-B46C-39ABC8B75430}" srcOrd="0" destOrd="0" presId="urn:microsoft.com/office/officeart/2005/8/layout/orgChart1"/>
    <dgm:cxn modelId="{11D57452-BC62-4130-8AFB-8EC1FD8928C7}" type="presParOf" srcId="{59EE8998-5E53-4379-8F7F-9305D169FA13}" destId="{A91EE6A4-483E-4764-B81C-51E580E14009}" srcOrd="1" destOrd="0" presId="urn:microsoft.com/office/officeart/2005/8/layout/orgChart1"/>
    <dgm:cxn modelId="{2693B64E-DAF1-4248-8EEC-81BF2262F76D}" type="presParOf" srcId="{5EC409E8-CE4E-4E82-B3A2-0F306A394E53}" destId="{85ED7CE2-0083-4C86-967A-80B7D8283220}" srcOrd="1" destOrd="0" presId="urn:microsoft.com/office/officeart/2005/8/layout/orgChart1"/>
    <dgm:cxn modelId="{0244E754-02A3-47CC-B0D7-47ED2346CC7F}" type="presParOf" srcId="{5EC409E8-CE4E-4E82-B3A2-0F306A394E53}" destId="{5172C4E3-41FB-4D51-B121-CCE207C7ABF3}" srcOrd="2" destOrd="0" presId="urn:microsoft.com/office/officeart/2005/8/layout/orgChart1"/>
    <dgm:cxn modelId="{BB32CCCB-07A5-459E-B145-36EE8F02E9CB}" type="presParOf" srcId="{4DB75996-FCA9-4351-BACF-95A7F203F7A6}" destId="{0C05F396-2F94-4836-A523-CDBDAEB27832}" srcOrd="4" destOrd="0" presId="urn:microsoft.com/office/officeart/2005/8/layout/orgChart1"/>
    <dgm:cxn modelId="{08186C80-9F05-493F-86E0-A7FDD50CC018}" type="presParOf" srcId="{4DB75996-FCA9-4351-BACF-95A7F203F7A6}" destId="{60F86F1D-E39F-41FF-9965-35EEAE88F840}" srcOrd="5" destOrd="0" presId="urn:microsoft.com/office/officeart/2005/8/layout/orgChart1"/>
    <dgm:cxn modelId="{1E221D77-4937-403B-9C56-D0419AF157BB}" type="presParOf" srcId="{60F86F1D-E39F-41FF-9965-35EEAE88F840}" destId="{C7F70386-37E7-4F7A-83E0-A08EE7D784C1}" srcOrd="0" destOrd="0" presId="urn:microsoft.com/office/officeart/2005/8/layout/orgChart1"/>
    <dgm:cxn modelId="{58731CEE-E72E-41A6-BE83-BD009E8FE113}" type="presParOf" srcId="{C7F70386-37E7-4F7A-83E0-A08EE7D784C1}" destId="{A9A950AD-95CD-4CD9-81A4-EF160E0F9ED2}" srcOrd="0" destOrd="0" presId="urn:microsoft.com/office/officeart/2005/8/layout/orgChart1"/>
    <dgm:cxn modelId="{0007AA62-5F02-40F5-B972-4278FAA6662F}" type="presParOf" srcId="{C7F70386-37E7-4F7A-83E0-A08EE7D784C1}" destId="{9EF9AD73-5EE4-46BD-BC54-0B3F5154C213}" srcOrd="1" destOrd="0" presId="urn:microsoft.com/office/officeart/2005/8/layout/orgChart1"/>
    <dgm:cxn modelId="{46784327-7C8A-405C-9D47-B2C23AEF2555}" type="presParOf" srcId="{60F86F1D-E39F-41FF-9965-35EEAE88F840}" destId="{C7C41ACE-199B-4E0D-95D6-013A7B0A500D}" srcOrd="1" destOrd="0" presId="urn:microsoft.com/office/officeart/2005/8/layout/orgChart1"/>
    <dgm:cxn modelId="{7EC73B82-AE9A-409D-9E9B-F7AEB27B8803}" type="presParOf" srcId="{60F86F1D-E39F-41FF-9965-35EEAE88F840}" destId="{2A50F231-9B03-486C-A1B7-620ED350C641}" srcOrd="2" destOrd="0" presId="urn:microsoft.com/office/officeart/2005/8/layout/orgChart1"/>
    <dgm:cxn modelId="{FB88131E-1915-4C58-B2C3-E099481B56D5}" type="presParOf" srcId="{AC02FDE8-E50F-462C-AD19-204F7FF17319}" destId="{CBC02295-B1DA-4C44-BCDB-1AF69E312A31}" srcOrd="2" destOrd="0" presId="urn:microsoft.com/office/officeart/2005/8/layout/orgChart1"/>
    <dgm:cxn modelId="{008AC4A7-2106-4362-B705-7D89734D7203}" type="presParOf" srcId="{05489B54-359B-49D0-AA0B-3D3A5DA796E3}" destId="{5EE51847-63B2-43C2-9C2A-5FC1BC895ABF}" srcOrd="4" destOrd="0" presId="urn:microsoft.com/office/officeart/2005/8/layout/orgChart1"/>
    <dgm:cxn modelId="{B92BC052-345B-4F64-80D2-93B84DB2003A}" type="presParOf" srcId="{05489B54-359B-49D0-AA0B-3D3A5DA796E3}" destId="{486F868F-9EB7-44EF-A061-A55D7653A034}" srcOrd="5" destOrd="0" presId="urn:microsoft.com/office/officeart/2005/8/layout/orgChart1"/>
    <dgm:cxn modelId="{4BFA4697-5309-4729-A22E-C37BE991D02F}" type="presParOf" srcId="{486F868F-9EB7-44EF-A061-A55D7653A034}" destId="{9AF26A01-0457-4342-AAFA-5F74102889D0}" srcOrd="0" destOrd="0" presId="urn:microsoft.com/office/officeart/2005/8/layout/orgChart1"/>
    <dgm:cxn modelId="{42212144-DA55-4FEF-BDD1-AC8E5C877A5D}" type="presParOf" srcId="{9AF26A01-0457-4342-AAFA-5F74102889D0}" destId="{6178A8BE-8DFB-4B26-8EAC-98BC4DD68FED}" srcOrd="0" destOrd="0" presId="urn:microsoft.com/office/officeart/2005/8/layout/orgChart1"/>
    <dgm:cxn modelId="{10147AD3-08D8-422A-B114-582614D243EA}" type="presParOf" srcId="{9AF26A01-0457-4342-AAFA-5F74102889D0}" destId="{2CEB1E06-5569-46E2-9827-E1A85AAA1AE6}" srcOrd="1" destOrd="0" presId="urn:microsoft.com/office/officeart/2005/8/layout/orgChart1"/>
    <dgm:cxn modelId="{619BB7F1-2F16-473F-80B5-5E02422592EA}" type="presParOf" srcId="{486F868F-9EB7-44EF-A061-A55D7653A034}" destId="{E71FCA05-51C8-41D6-BB4F-DB703E8014FA}" srcOrd="1" destOrd="0" presId="urn:microsoft.com/office/officeart/2005/8/layout/orgChart1"/>
    <dgm:cxn modelId="{275394A8-2D35-4A7B-A98E-1CE2F5D87A1D}" type="presParOf" srcId="{E71FCA05-51C8-41D6-BB4F-DB703E8014FA}" destId="{8A35A3FE-47B3-4FA4-9384-C433E6BDFDCD}" srcOrd="0" destOrd="0" presId="urn:microsoft.com/office/officeart/2005/8/layout/orgChart1"/>
    <dgm:cxn modelId="{7A536C48-2721-4C90-9FA4-E04ACA63157C}" type="presParOf" srcId="{E71FCA05-51C8-41D6-BB4F-DB703E8014FA}" destId="{0848E5A6-B209-4B2F-8215-6925216C5A73}" srcOrd="1" destOrd="0" presId="urn:microsoft.com/office/officeart/2005/8/layout/orgChart1"/>
    <dgm:cxn modelId="{4DD8DCD5-082F-4834-B203-B53928B34BC8}" type="presParOf" srcId="{0848E5A6-B209-4B2F-8215-6925216C5A73}" destId="{37BEE712-2D2B-4513-836D-D3D7A1570C20}" srcOrd="0" destOrd="0" presId="urn:microsoft.com/office/officeart/2005/8/layout/orgChart1"/>
    <dgm:cxn modelId="{03091DA5-3CF2-473E-9971-874C5A7A7EEC}" type="presParOf" srcId="{37BEE712-2D2B-4513-836D-D3D7A1570C20}" destId="{E0AE4800-DAB5-4B11-9E37-356DC70FD307}" srcOrd="0" destOrd="0" presId="urn:microsoft.com/office/officeart/2005/8/layout/orgChart1"/>
    <dgm:cxn modelId="{1825A0E0-4D80-4F87-86AF-4535D421ED61}" type="presParOf" srcId="{37BEE712-2D2B-4513-836D-D3D7A1570C20}" destId="{6E451EA7-A4A7-45D4-9344-B71E8EF1094B}" srcOrd="1" destOrd="0" presId="urn:microsoft.com/office/officeart/2005/8/layout/orgChart1"/>
    <dgm:cxn modelId="{0DB86103-418A-4B82-A02E-9DD81D66EC5D}" type="presParOf" srcId="{0848E5A6-B209-4B2F-8215-6925216C5A73}" destId="{46484D47-0C01-4622-BB79-A48AFCE40347}" srcOrd="1" destOrd="0" presId="urn:microsoft.com/office/officeart/2005/8/layout/orgChart1"/>
    <dgm:cxn modelId="{868E9184-08AA-494E-9DB8-83FC9E245F9E}" type="presParOf" srcId="{0848E5A6-B209-4B2F-8215-6925216C5A73}" destId="{6039ED9E-A78D-487D-8FA6-38DA121B75B0}" srcOrd="2" destOrd="0" presId="urn:microsoft.com/office/officeart/2005/8/layout/orgChart1"/>
    <dgm:cxn modelId="{44BCCBC0-93CC-4395-A731-92EB1945EFA3}" type="presParOf" srcId="{E71FCA05-51C8-41D6-BB4F-DB703E8014FA}" destId="{791EBB0A-E518-44B6-8FBB-8A48EE246755}" srcOrd="2" destOrd="0" presId="urn:microsoft.com/office/officeart/2005/8/layout/orgChart1"/>
    <dgm:cxn modelId="{E2C03C2F-FA25-412C-8E71-323D77B9F3C0}" type="presParOf" srcId="{E71FCA05-51C8-41D6-BB4F-DB703E8014FA}" destId="{A598025A-2309-4D94-98B4-5855BBE499AE}" srcOrd="3" destOrd="0" presId="urn:microsoft.com/office/officeart/2005/8/layout/orgChart1"/>
    <dgm:cxn modelId="{C0CA734A-F80B-4B54-B69B-4C1DB5A0ADA3}" type="presParOf" srcId="{A598025A-2309-4D94-98B4-5855BBE499AE}" destId="{41C1F903-4729-4767-B27B-F306C12A8A4D}" srcOrd="0" destOrd="0" presId="urn:microsoft.com/office/officeart/2005/8/layout/orgChart1"/>
    <dgm:cxn modelId="{9AC13E1B-1930-4475-A209-51F7CD44DCF3}" type="presParOf" srcId="{41C1F903-4729-4767-B27B-F306C12A8A4D}" destId="{5BF2911D-7187-4085-A247-465DEFB12E3F}" srcOrd="0" destOrd="0" presId="urn:microsoft.com/office/officeart/2005/8/layout/orgChart1"/>
    <dgm:cxn modelId="{F56C2468-91E1-4639-AC4F-866F413FC8FC}" type="presParOf" srcId="{41C1F903-4729-4767-B27B-F306C12A8A4D}" destId="{35362B03-B597-4260-9CB6-2882331CB7E9}" srcOrd="1" destOrd="0" presId="urn:microsoft.com/office/officeart/2005/8/layout/orgChart1"/>
    <dgm:cxn modelId="{9811DF26-F1E0-4B22-B1BB-F33CAC9B9DF8}" type="presParOf" srcId="{A598025A-2309-4D94-98B4-5855BBE499AE}" destId="{00AF6063-9F56-4B8D-ABC9-7427413D4E67}" srcOrd="1" destOrd="0" presId="urn:microsoft.com/office/officeart/2005/8/layout/orgChart1"/>
    <dgm:cxn modelId="{F53875F6-B5BD-40BE-A778-7A5A1D3D801A}" type="presParOf" srcId="{A598025A-2309-4D94-98B4-5855BBE499AE}" destId="{D5394FB4-7D38-42C2-8C0D-50E9C27E4CF8}" srcOrd="2" destOrd="0" presId="urn:microsoft.com/office/officeart/2005/8/layout/orgChart1"/>
    <dgm:cxn modelId="{0BECA48E-9B22-4AF8-8C25-109613E4A555}" type="presParOf" srcId="{E71FCA05-51C8-41D6-BB4F-DB703E8014FA}" destId="{AABF0435-AF5E-4429-8E97-0ADBE6780FC3}" srcOrd="4" destOrd="0" presId="urn:microsoft.com/office/officeart/2005/8/layout/orgChart1"/>
    <dgm:cxn modelId="{80012385-8E5C-4706-B121-41072EFA07E1}" type="presParOf" srcId="{E71FCA05-51C8-41D6-BB4F-DB703E8014FA}" destId="{BE9B24A4-DD6F-464A-8F4B-4AE229E9FB2A}" srcOrd="5" destOrd="0" presId="urn:microsoft.com/office/officeart/2005/8/layout/orgChart1"/>
    <dgm:cxn modelId="{BF61B0B1-89D9-4DB1-ACF3-903B399DD990}" type="presParOf" srcId="{BE9B24A4-DD6F-464A-8F4B-4AE229E9FB2A}" destId="{C922BCF9-23B6-4903-95B5-8237B1490112}" srcOrd="0" destOrd="0" presId="urn:microsoft.com/office/officeart/2005/8/layout/orgChart1"/>
    <dgm:cxn modelId="{8324B6A3-5FD3-4B03-951C-11C5E29D53CB}" type="presParOf" srcId="{C922BCF9-23B6-4903-95B5-8237B1490112}" destId="{7B320EA9-07E4-4C71-918E-F760D27A3CA3}" srcOrd="0" destOrd="0" presId="urn:microsoft.com/office/officeart/2005/8/layout/orgChart1"/>
    <dgm:cxn modelId="{9CEE7000-C4AB-430B-8CB8-2BB575FEAF72}" type="presParOf" srcId="{C922BCF9-23B6-4903-95B5-8237B1490112}" destId="{47B8CF3D-8A9E-4260-AA5B-1388EC42A870}" srcOrd="1" destOrd="0" presId="urn:microsoft.com/office/officeart/2005/8/layout/orgChart1"/>
    <dgm:cxn modelId="{73E7F487-AF3E-40E7-919D-52E1C56D086F}" type="presParOf" srcId="{BE9B24A4-DD6F-464A-8F4B-4AE229E9FB2A}" destId="{06F40664-6434-4ABF-9E1B-16DB28A9438B}" srcOrd="1" destOrd="0" presId="urn:microsoft.com/office/officeart/2005/8/layout/orgChart1"/>
    <dgm:cxn modelId="{D0847DB9-1119-40EE-AC0F-CFA9A4EC6A06}" type="presParOf" srcId="{BE9B24A4-DD6F-464A-8F4B-4AE229E9FB2A}" destId="{FB0B6EF4-6AE1-4ABF-BE9E-3653E34F259A}" srcOrd="2" destOrd="0" presId="urn:microsoft.com/office/officeart/2005/8/layout/orgChart1"/>
    <dgm:cxn modelId="{20843615-858E-4055-9DAE-6EF41D853634}" type="presParOf" srcId="{486F868F-9EB7-44EF-A061-A55D7653A034}" destId="{C85879D3-50CA-47DB-A4B1-4AB1D44CC092}" srcOrd="2" destOrd="0" presId="urn:microsoft.com/office/officeart/2005/8/layout/orgChart1"/>
    <dgm:cxn modelId="{EFB86E2C-8656-472F-BD66-5FDC0D43F61F}" type="presParOf" srcId="{BD82BD87-5869-49B3-AEE7-536AF2A96512}" destId="{38C9F2DC-E551-4E03-ABCA-20025C838A6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91E636E-5B78-4D75-BD0E-6EF7B7BF0B6C}" type="doc">
      <dgm:prSet loTypeId="urn:microsoft.com/office/officeart/2005/8/layout/hierarchy3" loCatId="hierarchy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C5D9705E-3958-40CD-8A19-773C190ECB29}">
      <dgm:prSet phldrT="[Текст]" custT="1"/>
      <dgm:spPr/>
      <dgm:t>
        <a:bodyPr/>
        <a:lstStyle/>
        <a:p>
          <a:r>
            <a:rPr lang="ru-RU" sz="1400" dirty="0"/>
            <a:t> Статья 32 Федерального закона </a:t>
          </a:r>
          <a:br>
            <a:rPr lang="ru-RU" sz="1400" dirty="0"/>
          </a:br>
          <a:r>
            <a:rPr lang="ru-RU" sz="1400" dirty="0"/>
            <a:t>от 21 ноября 2011 г. N 323-ФЗ </a:t>
          </a:r>
          <a:br>
            <a:rPr lang="ru-RU" sz="1400" dirty="0"/>
          </a:br>
          <a:r>
            <a:rPr lang="ru-RU" sz="1400" dirty="0"/>
            <a:t>"Об основах охраны здоровья граждан </a:t>
          </a:r>
          <a:br>
            <a:rPr lang="ru-RU" sz="1400" dirty="0"/>
          </a:br>
          <a:r>
            <a:rPr lang="ru-RU" sz="1400" dirty="0"/>
            <a:t>в РФ</a:t>
          </a:r>
        </a:p>
      </dgm:t>
    </dgm:pt>
    <dgm:pt modelId="{6231B24A-AF40-4CAA-8F88-366B78BA1E88}" type="parTrans" cxnId="{1A89158C-8B04-4D87-B09D-1C8D287C7290}">
      <dgm:prSet/>
      <dgm:spPr/>
      <dgm:t>
        <a:bodyPr/>
        <a:lstStyle/>
        <a:p>
          <a:endParaRPr lang="ru-RU" sz="700"/>
        </a:p>
      </dgm:t>
    </dgm:pt>
    <dgm:pt modelId="{BA789A31-65BC-41BB-BBB5-A52D0C06D74B}" type="sibTrans" cxnId="{1A89158C-8B04-4D87-B09D-1C8D287C7290}">
      <dgm:prSet/>
      <dgm:spPr/>
      <dgm:t>
        <a:bodyPr/>
        <a:lstStyle/>
        <a:p>
          <a:endParaRPr lang="ru-RU" sz="700"/>
        </a:p>
      </dgm:t>
    </dgm:pt>
    <dgm:pt modelId="{F8815040-6F48-45EB-9BA5-31B37DD13168}">
      <dgm:prSet phldrT="[Текст]" custT="1"/>
      <dgm:spPr/>
      <dgm:t>
        <a:bodyPr/>
        <a:lstStyle/>
        <a:p>
          <a:r>
            <a:rPr lang="ru-RU" sz="1400" dirty="0"/>
            <a:t>Федеральный закон </a:t>
          </a:r>
          <a:br>
            <a:rPr lang="ru-RU" sz="1400" dirty="0"/>
          </a:br>
          <a:r>
            <a:rPr lang="ru-RU" sz="1400" dirty="0"/>
            <a:t>от 6 октября 2003</a:t>
          </a:r>
          <a:r>
            <a:rPr lang="ru-RU" sz="1400" baseline="0" dirty="0"/>
            <a:t> года № 131 </a:t>
          </a:r>
          <a:br>
            <a:rPr lang="ru-RU" sz="1400" baseline="0" dirty="0"/>
          </a:br>
          <a:r>
            <a:rPr lang="ru-RU" sz="1400" baseline="0" dirty="0"/>
            <a:t>«Об общих принципах организации местного самоуправления в РФ» - создание условий</a:t>
          </a:r>
          <a:endParaRPr lang="ru-RU" sz="1400" dirty="0"/>
        </a:p>
      </dgm:t>
    </dgm:pt>
    <dgm:pt modelId="{74F0BF7E-F403-4FB4-AF75-E7ACEA7D96E0}" type="parTrans" cxnId="{B9DD9EC6-2B8B-4194-917D-5552803DA5A4}">
      <dgm:prSet/>
      <dgm:spPr/>
      <dgm:t>
        <a:bodyPr/>
        <a:lstStyle/>
        <a:p>
          <a:endParaRPr lang="ru-RU" sz="700"/>
        </a:p>
      </dgm:t>
    </dgm:pt>
    <dgm:pt modelId="{77D91836-E592-4B60-B346-E7B445092726}" type="sibTrans" cxnId="{B9DD9EC6-2B8B-4194-917D-5552803DA5A4}">
      <dgm:prSet/>
      <dgm:spPr/>
      <dgm:t>
        <a:bodyPr/>
        <a:lstStyle/>
        <a:p>
          <a:endParaRPr lang="ru-RU" sz="700"/>
        </a:p>
      </dgm:t>
    </dgm:pt>
    <dgm:pt modelId="{60DB3A2B-9F84-4620-B2E7-E34FF9B83C3C}">
      <dgm:prSet phldrT="[Текст]" custT="1"/>
      <dgm:spPr/>
      <dgm:t>
        <a:bodyPr/>
        <a:lstStyle/>
        <a:p>
          <a:r>
            <a:rPr lang="ru-RU" sz="1500" b="0" baseline="0" dirty="0">
              <a:effectLst/>
              <a:latin typeface="+mn-lt"/>
              <a:ea typeface="+mn-ea"/>
              <a:cs typeface="+mn-cs"/>
            </a:rPr>
            <a:t>Приказ </a:t>
          </a:r>
          <a:r>
            <a:rPr lang="ru-RU" sz="1500" b="0" baseline="0" dirty="0" err="1">
              <a:effectLst/>
              <a:latin typeface="+mn-lt"/>
              <a:ea typeface="+mn-ea"/>
              <a:cs typeface="+mn-cs"/>
            </a:rPr>
            <a:t>Минздравсоцразвития</a:t>
          </a:r>
          <a:r>
            <a:rPr lang="ru-RU" sz="1500" b="0" baseline="0" dirty="0">
              <a:effectLst/>
              <a:latin typeface="+mn-lt"/>
              <a:ea typeface="+mn-ea"/>
              <a:cs typeface="+mn-cs"/>
            </a:rPr>
            <a:t> РФ от 15 мая 2012 года №543н «Об утверждении положения об организации оказания первичной медико-санитарной помощи взрослому населению» </a:t>
          </a:r>
          <a:br>
            <a:rPr lang="ru-RU" sz="1500" b="0" baseline="0" dirty="0">
              <a:effectLst/>
              <a:latin typeface="+mn-lt"/>
              <a:ea typeface="+mn-ea"/>
              <a:cs typeface="+mn-cs"/>
            </a:rPr>
          </a:br>
          <a:r>
            <a:rPr lang="ru-RU" sz="1500" b="0" baseline="0" dirty="0">
              <a:effectLst/>
              <a:latin typeface="+mn-lt"/>
              <a:ea typeface="+mn-ea"/>
              <a:cs typeface="+mn-cs"/>
            </a:rPr>
            <a:t>(в редакции Приказа Минздрава России от 23.06.2015 N 361н)</a:t>
          </a:r>
          <a:endParaRPr lang="ru-RU" sz="1500" dirty="0"/>
        </a:p>
      </dgm:t>
    </dgm:pt>
    <dgm:pt modelId="{4583A48F-9804-4EC3-B890-E509880222A0}" type="parTrans" cxnId="{949B70BF-773F-4E7E-898A-E0895033B1C6}">
      <dgm:prSet/>
      <dgm:spPr/>
      <dgm:t>
        <a:bodyPr/>
        <a:lstStyle/>
        <a:p>
          <a:endParaRPr lang="ru-RU" sz="700"/>
        </a:p>
      </dgm:t>
    </dgm:pt>
    <dgm:pt modelId="{E8F0D7A8-8705-4616-9C4B-6770D7E7C8C6}" type="sibTrans" cxnId="{949B70BF-773F-4E7E-898A-E0895033B1C6}">
      <dgm:prSet/>
      <dgm:spPr/>
      <dgm:t>
        <a:bodyPr/>
        <a:lstStyle/>
        <a:p>
          <a:endParaRPr lang="ru-RU" sz="700"/>
        </a:p>
      </dgm:t>
    </dgm:pt>
    <dgm:pt modelId="{885AA1F6-5B84-4239-A414-E72E37A1A03D}">
      <dgm:prSet phldrT="[Текст]" custT="1"/>
      <dgm:spPr/>
      <dgm:t>
        <a:bodyPr/>
        <a:lstStyle/>
        <a:p>
          <a:r>
            <a:rPr lang="ru-RU" sz="1600" dirty="0"/>
            <a:t>Распоряжение министерства здравоохранения </a:t>
          </a:r>
          <a:br>
            <a:rPr lang="ru-RU" sz="1600" dirty="0"/>
          </a:br>
          <a:r>
            <a:rPr lang="ru-RU" sz="1600" dirty="0"/>
            <a:t>Иркутской области от 26 октября 2015 года № 1978-мр </a:t>
          </a:r>
          <a:br>
            <a:rPr lang="ru-RU" sz="1600" dirty="0"/>
          </a:br>
          <a:r>
            <a:rPr lang="ru-RU" sz="1600" dirty="0"/>
            <a:t>«Об организации деятельности домовых хозяйств»</a:t>
          </a:r>
        </a:p>
      </dgm:t>
    </dgm:pt>
    <dgm:pt modelId="{FF36A01B-7C13-4390-B02D-A20127FCB928}" type="parTrans" cxnId="{7A6DF2D9-1C87-4BA8-8407-EC9925AD5EBA}">
      <dgm:prSet/>
      <dgm:spPr/>
      <dgm:t>
        <a:bodyPr/>
        <a:lstStyle/>
        <a:p>
          <a:endParaRPr lang="ru-RU" sz="700"/>
        </a:p>
      </dgm:t>
    </dgm:pt>
    <dgm:pt modelId="{3F13E529-B2D6-4474-B105-A82F9AB635F0}" type="sibTrans" cxnId="{7A6DF2D9-1C87-4BA8-8407-EC9925AD5EBA}">
      <dgm:prSet/>
      <dgm:spPr/>
      <dgm:t>
        <a:bodyPr/>
        <a:lstStyle/>
        <a:p>
          <a:endParaRPr lang="ru-RU" sz="700"/>
        </a:p>
      </dgm:t>
    </dgm:pt>
    <dgm:pt modelId="{BA0FC7C2-460D-457A-A304-347A8152E826}" type="pres">
      <dgm:prSet presAssocID="{D91E636E-5B78-4D75-BD0E-6EF7B7BF0B6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6DDD6C0-49CD-4289-A3AF-7C57F96D95FD}" type="pres">
      <dgm:prSet presAssocID="{C5D9705E-3958-40CD-8A19-773C190ECB29}" presName="root" presStyleCnt="0"/>
      <dgm:spPr/>
    </dgm:pt>
    <dgm:pt modelId="{95D24D24-4570-4385-8C8A-798FC4D189BE}" type="pres">
      <dgm:prSet presAssocID="{C5D9705E-3958-40CD-8A19-773C190ECB29}" presName="rootComposite" presStyleCnt="0"/>
      <dgm:spPr/>
    </dgm:pt>
    <dgm:pt modelId="{AB2895FB-953F-438B-BC79-11E6B20B3CA1}" type="pres">
      <dgm:prSet presAssocID="{C5D9705E-3958-40CD-8A19-773C190ECB29}" presName="rootText" presStyleLbl="node1" presStyleIdx="0" presStyleCnt="2" custScaleX="309502" custScaleY="163941" custLinFactNeighborX="3086" custLinFactNeighborY="727"/>
      <dgm:spPr/>
      <dgm:t>
        <a:bodyPr/>
        <a:lstStyle/>
        <a:p>
          <a:endParaRPr lang="ru-RU"/>
        </a:p>
      </dgm:t>
    </dgm:pt>
    <dgm:pt modelId="{931EC130-82C2-4E4A-897D-ED672B3C97BC}" type="pres">
      <dgm:prSet presAssocID="{C5D9705E-3958-40CD-8A19-773C190ECB29}" presName="rootConnector" presStyleLbl="node1" presStyleIdx="0" presStyleCnt="2"/>
      <dgm:spPr/>
      <dgm:t>
        <a:bodyPr/>
        <a:lstStyle/>
        <a:p>
          <a:endParaRPr lang="ru-RU"/>
        </a:p>
      </dgm:t>
    </dgm:pt>
    <dgm:pt modelId="{6BB44912-1BBF-4140-8F42-437D85379F4C}" type="pres">
      <dgm:prSet presAssocID="{C5D9705E-3958-40CD-8A19-773C190ECB29}" presName="childShape" presStyleCnt="0"/>
      <dgm:spPr/>
    </dgm:pt>
    <dgm:pt modelId="{786C1003-AE5B-40C8-8F8D-98EECC40E72F}" type="pres">
      <dgm:prSet presAssocID="{4583A48F-9804-4EC3-B890-E509880222A0}" presName="Name13" presStyleLbl="parChTrans1D2" presStyleIdx="0" presStyleCnt="2"/>
      <dgm:spPr/>
      <dgm:t>
        <a:bodyPr/>
        <a:lstStyle/>
        <a:p>
          <a:endParaRPr lang="ru-RU"/>
        </a:p>
      </dgm:t>
    </dgm:pt>
    <dgm:pt modelId="{099F0FFB-99B5-4285-A061-9074487E44FB}" type="pres">
      <dgm:prSet presAssocID="{60DB3A2B-9F84-4620-B2E7-E34FF9B83C3C}" presName="childText" presStyleLbl="bgAcc1" presStyleIdx="0" presStyleCnt="2" custScaleX="769011" custScaleY="1254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6D936-D29F-4B62-8360-A0B17F382D0E}" type="pres">
      <dgm:prSet presAssocID="{FF36A01B-7C13-4390-B02D-A20127FCB928}" presName="Name13" presStyleLbl="parChTrans1D2" presStyleIdx="1" presStyleCnt="2"/>
      <dgm:spPr/>
      <dgm:t>
        <a:bodyPr/>
        <a:lstStyle/>
        <a:p>
          <a:endParaRPr lang="ru-RU"/>
        </a:p>
      </dgm:t>
    </dgm:pt>
    <dgm:pt modelId="{F3AC58FD-9CB5-49D1-923B-1296BFA3DAA0}" type="pres">
      <dgm:prSet presAssocID="{885AA1F6-5B84-4239-A414-E72E37A1A03D}" presName="childText" presStyleLbl="bgAcc1" presStyleIdx="1" presStyleCnt="2" custScaleX="761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F864-F7EB-439E-B18C-1B363D09AD3A}" type="pres">
      <dgm:prSet presAssocID="{F8815040-6F48-45EB-9BA5-31B37DD13168}" presName="root" presStyleCnt="0"/>
      <dgm:spPr/>
    </dgm:pt>
    <dgm:pt modelId="{AD4C2C52-121A-45FE-9476-BAF27A13323F}" type="pres">
      <dgm:prSet presAssocID="{F8815040-6F48-45EB-9BA5-31B37DD13168}" presName="rootComposite" presStyleCnt="0"/>
      <dgm:spPr/>
    </dgm:pt>
    <dgm:pt modelId="{E56DFF33-B024-4D59-90C1-E7FD87667A80}" type="pres">
      <dgm:prSet presAssocID="{F8815040-6F48-45EB-9BA5-31B37DD13168}" presName="rootText" presStyleLbl="node1" presStyleIdx="1" presStyleCnt="2" custScaleX="324274" custScaleY="154214" custLinFactNeighborX="18908" custLinFactNeighborY="2583"/>
      <dgm:spPr/>
      <dgm:t>
        <a:bodyPr/>
        <a:lstStyle/>
        <a:p>
          <a:endParaRPr lang="ru-RU"/>
        </a:p>
      </dgm:t>
    </dgm:pt>
    <dgm:pt modelId="{ED7DBBFF-7508-4B27-AD16-3BCE1A9B9CBC}" type="pres">
      <dgm:prSet presAssocID="{F8815040-6F48-45EB-9BA5-31B37DD13168}" presName="rootConnector" presStyleLbl="node1" presStyleIdx="1" presStyleCnt="2"/>
      <dgm:spPr/>
      <dgm:t>
        <a:bodyPr/>
        <a:lstStyle/>
        <a:p>
          <a:endParaRPr lang="ru-RU"/>
        </a:p>
      </dgm:t>
    </dgm:pt>
    <dgm:pt modelId="{B55AB2F2-015D-473D-B41F-E73C55497FE2}" type="pres">
      <dgm:prSet presAssocID="{F8815040-6F48-45EB-9BA5-31B37DD13168}" presName="childShape" presStyleCnt="0"/>
      <dgm:spPr/>
    </dgm:pt>
  </dgm:ptLst>
  <dgm:cxnLst>
    <dgm:cxn modelId="{D0009F86-F2C2-41D3-AF44-35995F4D97AE}" type="presOf" srcId="{F8815040-6F48-45EB-9BA5-31B37DD13168}" destId="{E56DFF33-B024-4D59-90C1-E7FD87667A80}" srcOrd="0" destOrd="0" presId="urn:microsoft.com/office/officeart/2005/8/layout/hierarchy3"/>
    <dgm:cxn modelId="{949B70BF-773F-4E7E-898A-E0895033B1C6}" srcId="{C5D9705E-3958-40CD-8A19-773C190ECB29}" destId="{60DB3A2B-9F84-4620-B2E7-E34FF9B83C3C}" srcOrd="0" destOrd="0" parTransId="{4583A48F-9804-4EC3-B890-E509880222A0}" sibTransId="{E8F0D7A8-8705-4616-9C4B-6770D7E7C8C6}"/>
    <dgm:cxn modelId="{1A89158C-8B04-4D87-B09D-1C8D287C7290}" srcId="{D91E636E-5B78-4D75-BD0E-6EF7B7BF0B6C}" destId="{C5D9705E-3958-40CD-8A19-773C190ECB29}" srcOrd="0" destOrd="0" parTransId="{6231B24A-AF40-4CAA-8F88-366B78BA1E88}" sibTransId="{BA789A31-65BC-41BB-BBB5-A52D0C06D74B}"/>
    <dgm:cxn modelId="{05A1C3B6-9CBA-47A5-8EE6-8BBC84E27B12}" type="presOf" srcId="{C5D9705E-3958-40CD-8A19-773C190ECB29}" destId="{AB2895FB-953F-438B-BC79-11E6B20B3CA1}" srcOrd="0" destOrd="0" presId="urn:microsoft.com/office/officeart/2005/8/layout/hierarchy3"/>
    <dgm:cxn modelId="{7A6DF2D9-1C87-4BA8-8407-EC9925AD5EBA}" srcId="{C5D9705E-3958-40CD-8A19-773C190ECB29}" destId="{885AA1F6-5B84-4239-A414-E72E37A1A03D}" srcOrd="1" destOrd="0" parTransId="{FF36A01B-7C13-4390-B02D-A20127FCB928}" sibTransId="{3F13E529-B2D6-4474-B105-A82F9AB635F0}"/>
    <dgm:cxn modelId="{1D8BC34D-0D96-4392-AC25-9D1FB1AAE031}" type="presOf" srcId="{D91E636E-5B78-4D75-BD0E-6EF7B7BF0B6C}" destId="{BA0FC7C2-460D-457A-A304-347A8152E826}" srcOrd="0" destOrd="0" presId="urn:microsoft.com/office/officeart/2005/8/layout/hierarchy3"/>
    <dgm:cxn modelId="{9973219D-9FCC-42C2-8D80-83E23EEAA8FF}" type="presOf" srcId="{C5D9705E-3958-40CD-8A19-773C190ECB29}" destId="{931EC130-82C2-4E4A-897D-ED672B3C97BC}" srcOrd="1" destOrd="0" presId="urn:microsoft.com/office/officeart/2005/8/layout/hierarchy3"/>
    <dgm:cxn modelId="{BA747F86-25D5-4BA3-8E4E-01B2C85567BE}" type="presOf" srcId="{FF36A01B-7C13-4390-B02D-A20127FCB928}" destId="{8BE6D936-D29F-4B62-8360-A0B17F382D0E}" srcOrd="0" destOrd="0" presId="urn:microsoft.com/office/officeart/2005/8/layout/hierarchy3"/>
    <dgm:cxn modelId="{B9DD9EC6-2B8B-4194-917D-5552803DA5A4}" srcId="{D91E636E-5B78-4D75-BD0E-6EF7B7BF0B6C}" destId="{F8815040-6F48-45EB-9BA5-31B37DD13168}" srcOrd="1" destOrd="0" parTransId="{74F0BF7E-F403-4FB4-AF75-E7ACEA7D96E0}" sibTransId="{77D91836-E592-4B60-B346-E7B445092726}"/>
    <dgm:cxn modelId="{C977E20B-B479-4652-AF9E-4BB7AAA005E5}" type="presOf" srcId="{F8815040-6F48-45EB-9BA5-31B37DD13168}" destId="{ED7DBBFF-7508-4B27-AD16-3BCE1A9B9CBC}" srcOrd="1" destOrd="0" presId="urn:microsoft.com/office/officeart/2005/8/layout/hierarchy3"/>
    <dgm:cxn modelId="{6A48BB0D-3A5C-4C23-A1A1-B59F6CE245F0}" type="presOf" srcId="{60DB3A2B-9F84-4620-B2E7-E34FF9B83C3C}" destId="{099F0FFB-99B5-4285-A061-9074487E44FB}" srcOrd="0" destOrd="0" presId="urn:microsoft.com/office/officeart/2005/8/layout/hierarchy3"/>
    <dgm:cxn modelId="{A997EE62-C2E6-4481-A63D-451582ACF22E}" type="presOf" srcId="{885AA1F6-5B84-4239-A414-E72E37A1A03D}" destId="{F3AC58FD-9CB5-49D1-923B-1296BFA3DAA0}" srcOrd="0" destOrd="0" presId="urn:microsoft.com/office/officeart/2005/8/layout/hierarchy3"/>
    <dgm:cxn modelId="{5DE49C64-CFB0-44DC-B62B-B7C312C6AA47}" type="presOf" srcId="{4583A48F-9804-4EC3-B890-E509880222A0}" destId="{786C1003-AE5B-40C8-8F8D-98EECC40E72F}" srcOrd="0" destOrd="0" presId="urn:microsoft.com/office/officeart/2005/8/layout/hierarchy3"/>
    <dgm:cxn modelId="{502687B5-478F-4CBA-A062-F0332C0812D6}" type="presParOf" srcId="{BA0FC7C2-460D-457A-A304-347A8152E826}" destId="{26DDD6C0-49CD-4289-A3AF-7C57F96D95FD}" srcOrd="0" destOrd="0" presId="urn:microsoft.com/office/officeart/2005/8/layout/hierarchy3"/>
    <dgm:cxn modelId="{45A3B64F-6D2E-4BBD-B0BB-C9359B91BB08}" type="presParOf" srcId="{26DDD6C0-49CD-4289-A3AF-7C57F96D95FD}" destId="{95D24D24-4570-4385-8C8A-798FC4D189BE}" srcOrd="0" destOrd="0" presId="urn:microsoft.com/office/officeart/2005/8/layout/hierarchy3"/>
    <dgm:cxn modelId="{9DB99EDD-1D62-44F4-8F02-7F07A8217295}" type="presParOf" srcId="{95D24D24-4570-4385-8C8A-798FC4D189BE}" destId="{AB2895FB-953F-438B-BC79-11E6B20B3CA1}" srcOrd="0" destOrd="0" presId="urn:microsoft.com/office/officeart/2005/8/layout/hierarchy3"/>
    <dgm:cxn modelId="{854E8AF9-E371-40FF-AB84-28BDF95BC3EF}" type="presParOf" srcId="{95D24D24-4570-4385-8C8A-798FC4D189BE}" destId="{931EC130-82C2-4E4A-897D-ED672B3C97BC}" srcOrd="1" destOrd="0" presId="urn:microsoft.com/office/officeart/2005/8/layout/hierarchy3"/>
    <dgm:cxn modelId="{312CA289-9A2F-4F1B-AB54-8F1B3483F231}" type="presParOf" srcId="{26DDD6C0-49CD-4289-A3AF-7C57F96D95FD}" destId="{6BB44912-1BBF-4140-8F42-437D85379F4C}" srcOrd="1" destOrd="0" presId="urn:microsoft.com/office/officeart/2005/8/layout/hierarchy3"/>
    <dgm:cxn modelId="{37D37243-AE81-435A-A322-FF86152FDF7A}" type="presParOf" srcId="{6BB44912-1BBF-4140-8F42-437D85379F4C}" destId="{786C1003-AE5B-40C8-8F8D-98EECC40E72F}" srcOrd="0" destOrd="0" presId="urn:microsoft.com/office/officeart/2005/8/layout/hierarchy3"/>
    <dgm:cxn modelId="{377AC9C9-7621-4EA8-8C72-A2C6FE5E1654}" type="presParOf" srcId="{6BB44912-1BBF-4140-8F42-437D85379F4C}" destId="{099F0FFB-99B5-4285-A061-9074487E44FB}" srcOrd="1" destOrd="0" presId="urn:microsoft.com/office/officeart/2005/8/layout/hierarchy3"/>
    <dgm:cxn modelId="{DF53E692-6A73-457F-946C-E226FFECD0BE}" type="presParOf" srcId="{6BB44912-1BBF-4140-8F42-437D85379F4C}" destId="{8BE6D936-D29F-4B62-8360-A0B17F382D0E}" srcOrd="2" destOrd="0" presId="urn:microsoft.com/office/officeart/2005/8/layout/hierarchy3"/>
    <dgm:cxn modelId="{1F3562EE-03B9-4658-85F9-5D68236FE1A2}" type="presParOf" srcId="{6BB44912-1BBF-4140-8F42-437D85379F4C}" destId="{F3AC58FD-9CB5-49D1-923B-1296BFA3DAA0}" srcOrd="3" destOrd="0" presId="urn:microsoft.com/office/officeart/2005/8/layout/hierarchy3"/>
    <dgm:cxn modelId="{E8886B81-F2BD-4D94-BB0C-6F9339F7C365}" type="presParOf" srcId="{BA0FC7C2-460D-457A-A304-347A8152E826}" destId="{7648F864-F7EB-439E-B18C-1B363D09AD3A}" srcOrd="1" destOrd="0" presId="urn:microsoft.com/office/officeart/2005/8/layout/hierarchy3"/>
    <dgm:cxn modelId="{75791290-101E-40F2-8FFF-02D510E516F4}" type="presParOf" srcId="{7648F864-F7EB-439E-B18C-1B363D09AD3A}" destId="{AD4C2C52-121A-45FE-9476-BAF27A13323F}" srcOrd="0" destOrd="0" presId="urn:microsoft.com/office/officeart/2005/8/layout/hierarchy3"/>
    <dgm:cxn modelId="{39820D99-FA6F-446A-A259-5C2354E1494A}" type="presParOf" srcId="{AD4C2C52-121A-45FE-9476-BAF27A13323F}" destId="{E56DFF33-B024-4D59-90C1-E7FD87667A80}" srcOrd="0" destOrd="0" presId="urn:microsoft.com/office/officeart/2005/8/layout/hierarchy3"/>
    <dgm:cxn modelId="{B5AB011A-C1D5-404B-90FB-1DE4EFA90D7D}" type="presParOf" srcId="{AD4C2C52-121A-45FE-9476-BAF27A13323F}" destId="{ED7DBBFF-7508-4B27-AD16-3BCE1A9B9CBC}" srcOrd="1" destOrd="0" presId="urn:microsoft.com/office/officeart/2005/8/layout/hierarchy3"/>
    <dgm:cxn modelId="{89359505-C463-4F4D-97A7-720142D4F942}" type="presParOf" srcId="{7648F864-F7EB-439E-B18C-1B363D09AD3A}" destId="{B55AB2F2-015D-473D-B41F-E73C55497FE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E16788-89F3-4FCE-9FFB-320EA4B5A9C8}">
      <dsp:nvSpPr>
        <dsp:cNvPr id="0" name=""/>
        <dsp:cNvSpPr/>
      </dsp:nvSpPr>
      <dsp:spPr>
        <a:xfrm>
          <a:off x="182178" y="2019550"/>
          <a:ext cx="2707173" cy="892136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Цель</a:t>
          </a:r>
        </a:p>
      </dsp:txBody>
      <dsp:txXfrm>
        <a:off x="182178" y="2019550"/>
        <a:ext cx="2707173" cy="892136"/>
      </dsp:txXfrm>
    </dsp:sp>
    <dsp:sp modelId="{D442C89C-E48E-4605-891C-F39774275511}">
      <dsp:nvSpPr>
        <dsp:cNvPr id="0" name=""/>
        <dsp:cNvSpPr/>
      </dsp:nvSpPr>
      <dsp:spPr>
        <a:xfrm>
          <a:off x="179101" y="1748217"/>
          <a:ext cx="215343" cy="21534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968AA9-B793-4C1F-B518-9619818C3E91}">
      <dsp:nvSpPr>
        <dsp:cNvPr id="0" name=""/>
        <dsp:cNvSpPr/>
      </dsp:nvSpPr>
      <dsp:spPr>
        <a:xfrm>
          <a:off x="329842" y="1446736"/>
          <a:ext cx="215343" cy="215343"/>
        </a:xfrm>
        <a:prstGeom prst="ellipse">
          <a:avLst/>
        </a:prstGeom>
        <a:solidFill>
          <a:schemeClr val="accent3">
            <a:shade val="50000"/>
            <a:hueOff val="40661"/>
            <a:satOff val="2322"/>
            <a:lumOff val="414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25604-2E7B-43A5-9568-9BCCCD9AD9FB}">
      <dsp:nvSpPr>
        <dsp:cNvPr id="0" name=""/>
        <dsp:cNvSpPr/>
      </dsp:nvSpPr>
      <dsp:spPr>
        <a:xfrm>
          <a:off x="691618" y="1507032"/>
          <a:ext cx="338396" cy="338396"/>
        </a:xfrm>
        <a:prstGeom prst="ellipse">
          <a:avLst/>
        </a:prstGeom>
        <a:solidFill>
          <a:schemeClr val="accent3">
            <a:shade val="50000"/>
            <a:hueOff val="81321"/>
            <a:satOff val="4644"/>
            <a:lumOff val="829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98422C-4D5B-4E8B-90BB-733EC5A63703}">
      <dsp:nvSpPr>
        <dsp:cNvPr id="0" name=""/>
        <dsp:cNvSpPr/>
      </dsp:nvSpPr>
      <dsp:spPr>
        <a:xfrm>
          <a:off x="993099" y="1175404"/>
          <a:ext cx="215343" cy="215343"/>
        </a:xfrm>
        <a:prstGeom prst="ellipse">
          <a:avLst/>
        </a:prstGeom>
        <a:solidFill>
          <a:schemeClr val="accent3">
            <a:shade val="50000"/>
            <a:hueOff val="121982"/>
            <a:satOff val="6966"/>
            <a:lumOff val="1244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F514A8-667E-48F1-8898-119E61D7BBCB}">
      <dsp:nvSpPr>
        <dsp:cNvPr id="0" name=""/>
        <dsp:cNvSpPr/>
      </dsp:nvSpPr>
      <dsp:spPr>
        <a:xfrm>
          <a:off x="1385024" y="1054811"/>
          <a:ext cx="215343" cy="215343"/>
        </a:xfrm>
        <a:prstGeom prst="ellipse">
          <a:avLst/>
        </a:prstGeom>
        <a:solidFill>
          <a:schemeClr val="accent3">
            <a:shade val="50000"/>
            <a:hueOff val="162643"/>
            <a:satOff val="9288"/>
            <a:lumOff val="16591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E9D043-416C-4B09-B513-15A47AA88726}">
      <dsp:nvSpPr>
        <dsp:cNvPr id="0" name=""/>
        <dsp:cNvSpPr/>
      </dsp:nvSpPr>
      <dsp:spPr>
        <a:xfrm>
          <a:off x="1867393" y="1265848"/>
          <a:ext cx="215343" cy="215343"/>
        </a:xfrm>
        <a:prstGeom prst="ellipse">
          <a:avLst/>
        </a:prstGeom>
        <a:solidFill>
          <a:schemeClr val="accent3">
            <a:shade val="50000"/>
            <a:hueOff val="203304"/>
            <a:satOff val="11610"/>
            <a:lumOff val="207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49993E-51AD-448B-83AC-C28081C2D261}">
      <dsp:nvSpPr>
        <dsp:cNvPr id="0" name=""/>
        <dsp:cNvSpPr/>
      </dsp:nvSpPr>
      <dsp:spPr>
        <a:xfrm>
          <a:off x="2168874" y="1416588"/>
          <a:ext cx="338396" cy="338396"/>
        </a:xfrm>
        <a:prstGeom prst="ellipse">
          <a:avLst/>
        </a:prstGeom>
        <a:solidFill>
          <a:schemeClr val="accent3">
            <a:shade val="50000"/>
            <a:hueOff val="243964"/>
            <a:satOff val="13932"/>
            <a:lumOff val="2488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6A70B3-5833-43CD-BFC6-9E94E85C4C0F}">
      <dsp:nvSpPr>
        <dsp:cNvPr id="0" name=""/>
        <dsp:cNvSpPr/>
      </dsp:nvSpPr>
      <dsp:spPr>
        <a:xfrm>
          <a:off x="2590947" y="1748217"/>
          <a:ext cx="215343" cy="215343"/>
        </a:xfrm>
        <a:prstGeom prst="ellipse">
          <a:avLst/>
        </a:prstGeom>
        <a:solidFill>
          <a:schemeClr val="accent3">
            <a:shade val="50000"/>
            <a:hueOff val="284625"/>
            <a:satOff val="16254"/>
            <a:lumOff val="29035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37B8E63-0808-4A23-A887-A1E31C4653BD}">
      <dsp:nvSpPr>
        <dsp:cNvPr id="0" name=""/>
        <dsp:cNvSpPr/>
      </dsp:nvSpPr>
      <dsp:spPr>
        <a:xfrm>
          <a:off x="2771835" y="2079846"/>
          <a:ext cx="215343" cy="215343"/>
        </a:xfrm>
        <a:prstGeom prst="ellipse">
          <a:avLst/>
        </a:prstGeom>
        <a:solidFill>
          <a:schemeClr val="accent3">
            <a:shade val="50000"/>
            <a:hueOff val="325286"/>
            <a:satOff val="18576"/>
            <a:lumOff val="33182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F02383-888C-4E9B-989D-8A45975C0A6A}">
      <dsp:nvSpPr>
        <dsp:cNvPr id="0" name=""/>
        <dsp:cNvSpPr/>
      </dsp:nvSpPr>
      <dsp:spPr>
        <a:xfrm>
          <a:off x="1204136" y="1446736"/>
          <a:ext cx="553740" cy="553740"/>
        </a:xfrm>
        <a:prstGeom prst="ellipse">
          <a:avLst/>
        </a:prstGeom>
        <a:solidFill>
          <a:schemeClr val="accent3">
            <a:shade val="50000"/>
            <a:hueOff val="365947"/>
            <a:satOff val="20898"/>
            <a:lumOff val="3733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651434-4A95-432C-8179-44E8261E42A3}">
      <dsp:nvSpPr>
        <dsp:cNvPr id="0" name=""/>
        <dsp:cNvSpPr/>
      </dsp:nvSpPr>
      <dsp:spPr>
        <a:xfrm>
          <a:off x="28361" y="2592363"/>
          <a:ext cx="215343" cy="215343"/>
        </a:xfrm>
        <a:prstGeom prst="ellipse">
          <a:avLst/>
        </a:prstGeom>
        <a:solidFill>
          <a:schemeClr val="accent3">
            <a:shade val="50000"/>
            <a:hueOff val="365947"/>
            <a:satOff val="20898"/>
            <a:lumOff val="3733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2C4607-141C-4507-8F93-99109459BE74}">
      <dsp:nvSpPr>
        <dsp:cNvPr id="0" name=""/>
        <dsp:cNvSpPr/>
      </dsp:nvSpPr>
      <dsp:spPr>
        <a:xfrm>
          <a:off x="209249" y="2863696"/>
          <a:ext cx="338396" cy="338396"/>
        </a:xfrm>
        <a:prstGeom prst="ellipse">
          <a:avLst/>
        </a:prstGeom>
        <a:solidFill>
          <a:schemeClr val="accent3">
            <a:shade val="50000"/>
            <a:hueOff val="325286"/>
            <a:satOff val="18576"/>
            <a:lumOff val="33182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CE23B6-122D-410C-8124-515A0BA0A3C5}">
      <dsp:nvSpPr>
        <dsp:cNvPr id="0" name=""/>
        <dsp:cNvSpPr/>
      </dsp:nvSpPr>
      <dsp:spPr>
        <a:xfrm>
          <a:off x="661470" y="3104880"/>
          <a:ext cx="492213" cy="492213"/>
        </a:xfrm>
        <a:prstGeom prst="ellipse">
          <a:avLst/>
        </a:prstGeom>
        <a:solidFill>
          <a:schemeClr val="accent3">
            <a:shade val="50000"/>
            <a:hueOff val="284625"/>
            <a:satOff val="16254"/>
            <a:lumOff val="29035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E88B1F-5EE2-4D6B-8733-84CF24653C43}">
      <dsp:nvSpPr>
        <dsp:cNvPr id="0" name=""/>
        <dsp:cNvSpPr/>
      </dsp:nvSpPr>
      <dsp:spPr>
        <a:xfrm>
          <a:off x="1294580" y="3496805"/>
          <a:ext cx="215343" cy="215343"/>
        </a:xfrm>
        <a:prstGeom prst="ellipse">
          <a:avLst/>
        </a:prstGeom>
        <a:solidFill>
          <a:schemeClr val="accent3">
            <a:shade val="50000"/>
            <a:hueOff val="243964"/>
            <a:satOff val="13932"/>
            <a:lumOff val="24887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0CBAB9-E48F-4D66-98C7-F94B23916511}">
      <dsp:nvSpPr>
        <dsp:cNvPr id="0" name=""/>
        <dsp:cNvSpPr/>
      </dsp:nvSpPr>
      <dsp:spPr>
        <a:xfrm>
          <a:off x="1415172" y="3104880"/>
          <a:ext cx="338396" cy="338396"/>
        </a:xfrm>
        <a:prstGeom prst="ellipse">
          <a:avLst/>
        </a:prstGeom>
        <a:solidFill>
          <a:schemeClr val="accent3">
            <a:shade val="50000"/>
            <a:hueOff val="203304"/>
            <a:satOff val="11610"/>
            <a:lumOff val="207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793808-0944-4D1A-913A-25DE59C374ED}">
      <dsp:nvSpPr>
        <dsp:cNvPr id="0" name=""/>
        <dsp:cNvSpPr/>
      </dsp:nvSpPr>
      <dsp:spPr>
        <a:xfrm>
          <a:off x="1716653" y="3526953"/>
          <a:ext cx="215343" cy="215343"/>
        </a:xfrm>
        <a:prstGeom prst="ellipse">
          <a:avLst/>
        </a:prstGeom>
        <a:solidFill>
          <a:schemeClr val="accent3">
            <a:shade val="50000"/>
            <a:hueOff val="162643"/>
            <a:satOff val="9288"/>
            <a:lumOff val="16591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8DF724-129F-46E1-95C7-E7A41731D20E}">
      <dsp:nvSpPr>
        <dsp:cNvPr id="0" name=""/>
        <dsp:cNvSpPr/>
      </dsp:nvSpPr>
      <dsp:spPr>
        <a:xfrm>
          <a:off x="1987985" y="3044584"/>
          <a:ext cx="492213" cy="492213"/>
        </a:xfrm>
        <a:prstGeom prst="ellipse">
          <a:avLst/>
        </a:prstGeom>
        <a:solidFill>
          <a:schemeClr val="accent3">
            <a:shade val="50000"/>
            <a:hueOff val="121982"/>
            <a:satOff val="6966"/>
            <a:lumOff val="12443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B8CA72-9D68-4D54-997D-4E2DCFEDA6F2}">
      <dsp:nvSpPr>
        <dsp:cNvPr id="0" name=""/>
        <dsp:cNvSpPr/>
      </dsp:nvSpPr>
      <dsp:spPr>
        <a:xfrm>
          <a:off x="2651243" y="2923992"/>
          <a:ext cx="338396" cy="338396"/>
        </a:xfrm>
        <a:prstGeom prst="ellipse">
          <a:avLst/>
        </a:prstGeom>
        <a:solidFill>
          <a:schemeClr val="accent3">
            <a:shade val="50000"/>
            <a:hueOff val="81321"/>
            <a:satOff val="4644"/>
            <a:lumOff val="8296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AF9F2-B956-40D6-8BF5-263E4BCB504F}">
      <dsp:nvSpPr>
        <dsp:cNvPr id="0" name=""/>
        <dsp:cNvSpPr/>
      </dsp:nvSpPr>
      <dsp:spPr>
        <a:xfrm>
          <a:off x="2989640" y="1506531"/>
          <a:ext cx="993822" cy="1897316"/>
        </a:xfrm>
        <a:prstGeom prst="chevron">
          <a:avLst>
            <a:gd name="adj" fmla="val 62310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34C441-6F81-4FC6-AB14-CA177359AFA8}">
      <dsp:nvSpPr>
        <dsp:cNvPr id="0" name=""/>
        <dsp:cNvSpPr/>
      </dsp:nvSpPr>
      <dsp:spPr>
        <a:xfrm>
          <a:off x="3802768" y="1506531"/>
          <a:ext cx="993822" cy="1897316"/>
        </a:xfrm>
        <a:prstGeom prst="chevron">
          <a:avLst>
            <a:gd name="adj" fmla="val 62310"/>
          </a:avLst>
        </a:prstGeom>
        <a:solidFill>
          <a:schemeClr val="accent3">
            <a:shade val="90000"/>
            <a:hueOff val="406688"/>
            <a:satOff val="1492"/>
            <a:lumOff val="2706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708A8B-2685-4510-AC0B-9B64B0B4A9FC}">
      <dsp:nvSpPr>
        <dsp:cNvPr id="0" name=""/>
        <dsp:cNvSpPr/>
      </dsp:nvSpPr>
      <dsp:spPr>
        <a:xfrm>
          <a:off x="4824952" y="432054"/>
          <a:ext cx="3404647" cy="4227080"/>
        </a:xfrm>
        <a:prstGeom prst="ellipse">
          <a:avLst/>
        </a:prstGeom>
        <a:solidFill>
          <a:schemeClr val="accent3">
            <a:shade val="50000"/>
            <a:hueOff val="40661"/>
            <a:satOff val="2322"/>
            <a:lumOff val="414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оказание населению доступной, качественной медицинской помощи, улучшение состояния здоровья общества в целом и каждого гражданина в отдельности</a:t>
          </a:r>
        </a:p>
      </dsp:txBody>
      <dsp:txXfrm>
        <a:off x="5323551" y="1051096"/>
        <a:ext cx="2407449" cy="29889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FD746E-BBA7-4A87-A62E-2A24F6CCADE9}">
      <dsp:nvSpPr>
        <dsp:cNvPr id="0" name=""/>
        <dsp:cNvSpPr/>
      </dsp:nvSpPr>
      <dsp:spPr>
        <a:xfrm>
          <a:off x="5684817" y="2099556"/>
          <a:ext cx="1381957" cy="65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93"/>
              </a:lnTo>
              <a:lnTo>
                <a:pt x="1381957" y="448193"/>
              </a:lnTo>
              <a:lnTo>
                <a:pt x="1381957" y="6576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5AECD-488B-44E7-BDDB-761BF0C4A2BF}">
      <dsp:nvSpPr>
        <dsp:cNvPr id="0" name=""/>
        <dsp:cNvSpPr/>
      </dsp:nvSpPr>
      <dsp:spPr>
        <a:xfrm>
          <a:off x="4302859" y="2099556"/>
          <a:ext cx="1381957" cy="657686"/>
        </a:xfrm>
        <a:custGeom>
          <a:avLst/>
          <a:gdLst/>
          <a:ahLst/>
          <a:cxnLst/>
          <a:rect l="0" t="0" r="0" b="0"/>
          <a:pathLst>
            <a:path>
              <a:moveTo>
                <a:pt x="1381957" y="0"/>
              </a:moveTo>
              <a:lnTo>
                <a:pt x="1381957" y="448193"/>
              </a:lnTo>
              <a:lnTo>
                <a:pt x="0" y="448193"/>
              </a:lnTo>
              <a:lnTo>
                <a:pt x="0" y="6576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7A68F-3CD5-4968-8C21-0B4B34EB72AB}">
      <dsp:nvSpPr>
        <dsp:cNvPr id="0" name=""/>
        <dsp:cNvSpPr/>
      </dsp:nvSpPr>
      <dsp:spPr>
        <a:xfrm>
          <a:off x="3611880" y="643178"/>
          <a:ext cx="2072936" cy="6576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8193"/>
              </a:lnTo>
              <a:lnTo>
                <a:pt x="2072936" y="448193"/>
              </a:lnTo>
              <a:lnTo>
                <a:pt x="2072936" y="657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6714B4-FC4D-4A5B-AEC5-39F9AD2AF72E}">
      <dsp:nvSpPr>
        <dsp:cNvPr id="0" name=""/>
        <dsp:cNvSpPr/>
      </dsp:nvSpPr>
      <dsp:spPr>
        <a:xfrm>
          <a:off x="1493224" y="2052786"/>
          <a:ext cx="91440" cy="65768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57686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4585D2-4DEC-4995-9A11-A1714A7550C1}">
      <dsp:nvSpPr>
        <dsp:cNvPr id="0" name=""/>
        <dsp:cNvSpPr/>
      </dsp:nvSpPr>
      <dsp:spPr>
        <a:xfrm>
          <a:off x="1538944" y="643178"/>
          <a:ext cx="2072936" cy="657686"/>
        </a:xfrm>
        <a:custGeom>
          <a:avLst/>
          <a:gdLst/>
          <a:ahLst/>
          <a:cxnLst/>
          <a:rect l="0" t="0" r="0" b="0"/>
          <a:pathLst>
            <a:path>
              <a:moveTo>
                <a:pt x="2072936" y="0"/>
              </a:moveTo>
              <a:lnTo>
                <a:pt x="2072936" y="448193"/>
              </a:lnTo>
              <a:lnTo>
                <a:pt x="0" y="448193"/>
              </a:lnTo>
              <a:lnTo>
                <a:pt x="0" y="657686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F31018-A325-49FC-BF64-9DFEA4BB71B2}">
      <dsp:nvSpPr>
        <dsp:cNvPr id="0" name=""/>
        <dsp:cNvSpPr/>
      </dsp:nvSpPr>
      <dsp:spPr>
        <a:xfrm>
          <a:off x="2229416" y="1352"/>
          <a:ext cx="2764927" cy="6418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11D6CC-61E2-4F2C-B24F-DFB3B93B3DA0}">
      <dsp:nvSpPr>
        <dsp:cNvPr id="0" name=""/>
        <dsp:cNvSpPr/>
      </dsp:nvSpPr>
      <dsp:spPr>
        <a:xfrm>
          <a:off x="2480681" y="240054"/>
          <a:ext cx="2764927" cy="6418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kern="1200">
              <a:solidFill>
                <a:schemeClr val="tx1"/>
              </a:solidFill>
              <a:effectLst/>
              <a:latin typeface="+mn-lt"/>
            </a:rPr>
            <a:t>Полномочия в рамках 323-ФЗ</a:t>
          </a:r>
          <a:endParaRPr lang="ru-RU" sz="2000" b="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2499479" y="258852"/>
        <a:ext cx="2727331" cy="604229"/>
      </dsp:txXfrm>
    </dsp:sp>
    <dsp:sp modelId="{744C2B59-6BC0-4D38-BFA6-BEA1690A62B7}">
      <dsp:nvSpPr>
        <dsp:cNvPr id="0" name=""/>
        <dsp:cNvSpPr/>
      </dsp:nvSpPr>
      <dsp:spPr>
        <a:xfrm>
          <a:off x="408251" y="1300864"/>
          <a:ext cx="2261385" cy="7519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C236F8-F58D-437A-A0F9-CC1A813158D2}">
      <dsp:nvSpPr>
        <dsp:cNvPr id="0" name=""/>
        <dsp:cNvSpPr/>
      </dsp:nvSpPr>
      <dsp:spPr>
        <a:xfrm>
          <a:off x="659516" y="1539566"/>
          <a:ext cx="2261385" cy="7519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>
              <a:solidFill>
                <a:schemeClr val="tx1"/>
              </a:solidFill>
              <a:effectLst/>
              <a:latin typeface="+mn-lt"/>
            </a:rPr>
            <a:t>Органов государственной власти</a:t>
          </a:r>
          <a:endParaRPr lang="ru-RU" sz="1600" b="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681539" y="1561589"/>
        <a:ext cx="2217339" cy="707876"/>
      </dsp:txXfrm>
    </dsp:sp>
    <dsp:sp modelId="{1F7BDBA2-E277-4F44-812B-49781233AF39}">
      <dsp:nvSpPr>
        <dsp:cNvPr id="0" name=""/>
        <dsp:cNvSpPr/>
      </dsp:nvSpPr>
      <dsp:spPr>
        <a:xfrm>
          <a:off x="408251" y="2710472"/>
          <a:ext cx="2261385" cy="26660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BF4BC5-F68A-4FB9-918E-B8D15803FD6F}">
      <dsp:nvSpPr>
        <dsp:cNvPr id="0" name=""/>
        <dsp:cNvSpPr/>
      </dsp:nvSpPr>
      <dsp:spPr>
        <a:xfrm>
          <a:off x="659516" y="2949174"/>
          <a:ext cx="2261385" cy="26660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организация оказания населению субъекта Российской Федерации </a:t>
          </a:r>
          <a:r>
            <a:rPr lang="ru-RU" sz="1200" i="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первичной медико-санитарной помощи, специализированной</a:t>
          </a:r>
          <a:r>
            <a:rPr lang="ru-RU" sz="120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том числе высокотехнологичной, </a:t>
          </a:r>
          <a:r>
            <a:rPr lang="ru-RU" sz="1200" i="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скорой</a:t>
          </a:r>
          <a:r>
            <a:rPr lang="ru-RU" sz="120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в том числе скорой специализированной, и </a:t>
          </a:r>
          <a:r>
            <a:rPr lang="ru-RU" sz="1200" i="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паллиативной</a:t>
          </a:r>
          <a:r>
            <a:rPr lang="ru-RU" sz="1200" i="0" kern="1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ru-RU" sz="1200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медицинской помощи в медицинских организациях субъекта РФ</a:t>
          </a:r>
          <a:endParaRPr lang="ru-RU" sz="1200" b="0" i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725750" y="3015408"/>
        <a:ext cx="2128917" cy="2533629"/>
      </dsp:txXfrm>
    </dsp:sp>
    <dsp:sp modelId="{8038E6EB-323D-408C-929B-4D3A0A313F8B}">
      <dsp:nvSpPr>
        <dsp:cNvPr id="0" name=""/>
        <dsp:cNvSpPr/>
      </dsp:nvSpPr>
      <dsp:spPr>
        <a:xfrm>
          <a:off x="4554124" y="1300864"/>
          <a:ext cx="2261385" cy="7986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851CAE-A83F-4D96-89C6-372C7E5C9C53}">
      <dsp:nvSpPr>
        <dsp:cNvPr id="0" name=""/>
        <dsp:cNvSpPr/>
      </dsp:nvSpPr>
      <dsp:spPr>
        <a:xfrm>
          <a:off x="4805389" y="1539566"/>
          <a:ext cx="2261385" cy="798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>
              <a:solidFill>
                <a:schemeClr val="tx1"/>
              </a:solidFill>
              <a:effectLst/>
              <a:latin typeface="+mn-lt"/>
            </a:rPr>
            <a:t>Органов местного самоуправления </a:t>
          </a:r>
          <a:endParaRPr lang="ru-RU" sz="1600" b="0" kern="1200" dirty="0">
            <a:solidFill>
              <a:schemeClr val="tx1"/>
            </a:solidFill>
            <a:effectLst/>
            <a:latin typeface="+mn-lt"/>
          </a:endParaRPr>
        </a:p>
      </dsp:txBody>
      <dsp:txXfrm>
        <a:off x="4828782" y="1562959"/>
        <a:ext cx="2214599" cy="751905"/>
      </dsp:txXfrm>
    </dsp:sp>
    <dsp:sp modelId="{047900C3-D3DD-4C32-ABCF-A5F3171C86AA}">
      <dsp:nvSpPr>
        <dsp:cNvPr id="0" name=""/>
        <dsp:cNvSpPr/>
      </dsp:nvSpPr>
      <dsp:spPr>
        <a:xfrm>
          <a:off x="3172166" y="2757242"/>
          <a:ext cx="2261385" cy="26051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75D50-33F3-4259-82E3-3516B8D078C7}">
      <dsp:nvSpPr>
        <dsp:cNvPr id="0" name=""/>
        <dsp:cNvSpPr/>
      </dsp:nvSpPr>
      <dsp:spPr>
        <a:xfrm>
          <a:off x="3423431" y="2995944"/>
          <a:ext cx="2261385" cy="26051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условий </a:t>
          </a:r>
          <a:r>
            <a:rPr lang="ru-RU" sz="1200" b="0" kern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</a:t>
          </a:r>
          <a:r>
            <a:rPr lang="ru-RU" sz="1200" b="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оказания медицинской помощи </a:t>
          </a:r>
          <a:r>
            <a:rPr lang="ru-RU" sz="1200" b="0" kern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населению в соответствии с территориальной программой государственных гарантий бесплатного оказания гражданам медицинской помощи и законом субъекта РФ</a:t>
          </a:r>
          <a:endParaRPr lang="ru-RU" sz="12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489665" y="3062178"/>
        <a:ext cx="2128917" cy="2472686"/>
      </dsp:txXfrm>
    </dsp:sp>
    <dsp:sp modelId="{A196DA85-860E-4F5E-9C68-672F5B123F40}">
      <dsp:nvSpPr>
        <dsp:cNvPr id="0" name=""/>
        <dsp:cNvSpPr/>
      </dsp:nvSpPr>
      <dsp:spPr>
        <a:xfrm>
          <a:off x="5936082" y="2757242"/>
          <a:ext cx="2261385" cy="25880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4D1663-001D-4BB7-AF76-5139C1F781A3}">
      <dsp:nvSpPr>
        <dsp:cNvPr id="0" name=""/>
        <dsp:cNvSpPr/>
      </dsp:nvSpPr>
      <dsp:spPr>
        <a:xfrm>
          <a:off x="6187347" y="2995944"/>
          <a:ext cx="2261385" cy="25880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благоприятных условий </a:t>
          </a:r>
          <a:r>
            <a:rPr lang="ru-RU" sz="1200" kern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в целях </a:t>
          </a:r>
          <a:r>
            <a:rPr lang="ru-RU" sz="1200" kern="120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привлечения медицинских и фармацевтических работников </a:t>
          </a:r>
          <a:r>
            <a:rPr lang="ru-RU" sz="1200" kern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для работы в медицинских организациях</a:t>
          </a:r>
          <a:r>
            <a:rPr lang="ru-RU" sz="1200" b="1" kern="120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endParaRPr lang="ru-RU" sz="12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6253581" y="3062178"/>
        <a:ext cx="2128917" cy="24556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FA30A-65BB-4A01-B5D9-A9A0625E8B3C}">
      <dsp:nvSpPr>
        <dsp:cNvPr id="0" name=""/>
        <dsp:cNvSpPr/>
      </dsp:nvSpPr>
      <dsp:spPr>
        <a:xfrm>
          <a:off x="1877730" y="3240360"/>
          <a:ext cx="708364" cy="26995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182" y="0"/>
              </a:lnTo>
              <a:lnTo>
                <a:pt x="354182" y="2699561"/>
              </a:lnTo>
              <a:lnTo>
                <a:pt x="708364" y="2699561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62139" y="4520367"/>
        <a:ext cx="139547" cy="139547"/>
      </dsp:txXfrm>
    </dsp:sp>
    <dsp:sp modelId="{749864CC-1EF7-4EFB-B3F4-7D65CB52BE1D}">
      <dsp:nvSpPr>
        <dsp:cNvPr id="0" name=""/>
        <dsp:cNvSpPr/>
      </dsp:nvSpPr>
      <dsp:spPr>
        <a:xfrm>
          <a:off x="1877730" y="3240360"/>
          <a:ext cx="708364" cy="134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54182" y="0"/>
              </a:lnTo>
              <a:lnTo>
                <a:pt x="354182" y="1349780"/>
              </a:lnTo>
              <a:lnTo>
                <a:pt x="708364" y="134978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3803" y="3877141"/>
        <a:ext cx="76218" cy="76218"/>
      </dsp:txXfrm>
    </dsp:sp>
    <dsp:sp modelId="{ECA06792-4592-42EA-80FA-CDE79F690EFA}">
      <dsp:nvSpPr>
        <dsp:cNvPr id="0" name=""/>
        <dsp:cNvSpPr/>
      </dsp:nvSpPr>
      <dsp:spPr>
        <a:xfrm>
          <a:off x="1877730" y="3194640"/>
          <a:ext cx="70836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708364" y="4572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214203" y="3222650"/>
        <a:ext cx="35418" cy="35418"/>
      </dsp:txXfrm>
    </dsp:sp>
    <dsp:sp modelId="{E281C0C5-FB41-45F3-959E-A70E2BA77428}">
      <dsp:nvSpPr>
        <dsp:cNvPr id="0" name=""/>
        <dsp:cNvSpPr/>
      </dsp:nvSpPr>
      <dsp:spPr>
        <a:xfrm>
          <a:off x="1877730" y="1890579"/>
          <a:ext cx="708364" cy="1349780"/>
        </a:xfrm>
        <a:custGeom>
          <a:avLst/>
          <a:gdLst/>
          <a:ahLst/>
          <a:cxnLst/>
          <a:rect l="0" t="0" r="0" b="0"/>
          <a:pathLst>
            <a:path>
              <a:moveTo>
                <a:pt x="0" y="1349780"/>
              </a:moveTo>
              <a:lnTo>
                <a:pt x="354182" y="1349780"/>
              </a:lnTo>
              <a:lnTo>
                <a:pt x="354182" y="0"/>
              </a:lnTo>
              <a:lnTo>
                <a:pt x="708364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2193803" y="2527360"/>
        <a:ext cx="76218" cy="76218"/>
      </dsp:txXfrm>
    </dsp:sp>
    <dsp:sp modelId="{249DC33D-17B7-47B9-A300-06F580EAA3DF}">
      <dsp:nvSpPr>
        <dsp:cNvPr id="0" name=""/>
        <dsp:cNvSpPr/>
      </dsp:nvSpPr>
      <dsp:spPr>
        <a:xfrm>
          <a:off x="1877730" y="540798"/>
          <a:ext cx="708364" cy="2699561"/>
        </a:xfrm>
        <a:custGeom>
          <a:avLst/>
          <a:gdLst/>
          <a:ahLst/>
          <a:cxnLst/>
          <a:rect l="0" t="0" r="0" b="0"/>
          <a:pathLst>
            <a:path>
              <a:moveTo>
                <a:pt x="0" y="2699561"/>
              </a:moveTo>
              <a:lnTo>
                <a:pt x="354182" y="2699561"/>
              </a:lnTo>
              <a:lnTo>
                <a:pt x="354182" y="0"/>
              </a:lnTo>
              <a:lnTo>
                <a:pt x="708364" y="0"/>
              </a:lnTo>
            </a:path>
          </a:pathLst>
        </a:custGeom>
        <a:noFill/>
        <a:ln w="15875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/>
        </a:p>
      </dsp:txBody>
      <dsp:txXfrm>
        <a:off x="2162139" y="1820805"/>
        <a:ext cx="139547" cy="139547"/>
      </dsp:txXfrm>
    </dsp:sp>
    <dsp:sp modelId="{07FCE7D2-10B1-4099-A7F2-CB13745F4912}">
      <dsp:nvSpPr>
        <dsp:cNvPr id="0" name=""/>
        <dsp:cNvSpPr/>
      </dsp:nvSpPr>
      <dsp:spPr>
        <a:xfrm rot="16200000">
          <a:off x="-1503825" y="2700447"/>
          <a:ext cx="5683287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Создание условий –  это комплекс мер</a:t>
          </a:r>
        </a:p>
      </dsp:txBody>
      <dsp:txXfrm>
        <a:off x="-1503825" y="2700447"/>
        <a:ext cx="5683287" cy="1079824"/>
      </dsp:txXfrm>
    </dsp:sp>
    <dsp:sp modelId="{BF41E54D-D15E-4109-9680-234A6F57683D}">
      <dsp:nvSpPr>
        <dsp:cNvPr id="0" name=""/>
        <dsp:cNvSpPr/>
      </dsp:nvSpPr>
      <dsp:spPr>
        <a:xfrm>
          <a:off x="2586095" y="886"/>
          <a:ext cx="5759998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/>
            <a:t>правовые</a:t>
          </a:r>
        </a:p>
      </dsp:txBody>
      <dsp:txXfrm>
        <a:off x="2586095" y="886"/>
        <a:ext cx="5759998" cy="1079824"/>
      </dsp:txXfrm>
    </dsp:sp>
    <dsp:sp modelId="{BF801AA3-DA1C-4357-878A-9C81CD6B9C63}">
      <dsp:nvSpPr>
        <dsp:cNvPr id="0" name=""/>
        <dsp:cNvSpPr/>
      </dsp:nvSpPr>
      <dsp:spPr>
        <a:xfrm>
          <a:off x="2586095" y="1350666"/>
          <a:ext cx="5759998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организационные</a:t>
          </a:r>
        </a:p>
      </dsp:txBody>
      <dsp:txXfrm>
        <a:off x="2586095" y="1350666"/>
        <a:ext cx="5759998" cy="1079824"/>
      </dsp:txXfrm>
    </dsp:sp>
    <dsp:sp modelId="{72E9DEA1-C396-4E1B-9FC8-84049D8E4481}">
      <dsp:nvSpPr>
        <dsp:cNvPr id="0" name=""/>
        <dsp:cNvSpPr/>
      </dsp:nvSpPr>
      <dsp:spPr>
        <a:xfrm>
          <a:off x="2586095" y="2700447"/>
          <a:ext cx="5759998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экономические</a:t>
          </a:r>
        </a:p>
      </dsp:txBody>
      <dsp:txXfrm>
        <a:off x="2586095" y="2700447"/>
        <a:ext cx="5759998" cy="1079824"/>
      </dsp:txXfrm>
    </dsp:sp>
    <dsp:sp modelId="{FB327826-0F71-4271-9D25-31D7B6A11091}">
      <dsp:nvSpPr>
        <dsp:cNvPr id="0" name=""/>
        <dsp:cNvSpPr/>
      </dsp:nvSpPr>
      <dsp:spPr>
        <a:xfrm>
          <a:off x="2586095" y="4050228"/>
          <a:ext cx="5759998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материально-финансовые</a:t>
          </a:r>
        </a:p>
      </dsp:txBody>
      <dsp:txXfrm>
        <a:off x="2586095" y="4050228"/>
        <a:ext cx="5759998" cy="1079824"/>
      </dsp:txXfrm>
    </dsp:sp>
    <dsp:sp modelId="{0CCDA61C-331D-4690-AA01-D7B2499804B6}">
      <dsp:nvSpPr>
        <dsp:cNvPr id="0" name=""/>
        <dsp:cNvSpPr/>
      </dsp:nvSpPr>
      <dsp:spPr>
        <a:xfrm>
          <a:off x="2586095" y="5400009"/>
          <a:ext cx="5759998" cy="10798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информационные</a:t>
          </a:r>
        </a:p>
      </dsp:txBody>
      <dsp:txXfrm>
        <a:off x="2586095" y="5400009"/>
        <a:ext cx="5759998" cy="10798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58981F-7085-44D7-BC76-A9B10AC64CCB}">
      <dsp:nvSpPr>
        <dsp:cNvPr id="0" name=""/>
        <dsp:cNvSpPr/>
      </dsp:nvSpPr>
      <dsp:spPr>
        <a:xfrm>
          <a:off x="4356484" y="2034507"/>
          <a:ext cx="2384074" cy="827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3764"/>
              </a:lnTo>
              <a:lnTo>
                <a:pt x="2384074" y="413764"/>
              </a:lnTo>
              <a:lnTo>
                <a:pt x="2384074" y="82752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E3A29D-15AA-499F-AC96-04534F2099D6}">
      <dsp:nvSpPr>
        <dsp:cNvPr id="0" name=""/>
        <dsp:cNvSpPr/>
      </dsp:nvSpPr>
      <dsp:spPr>
        <a:xfrm>
          <a:off x="1972409" y="2034507"/>
          <a:ext cx="2384074" cy="827529"/>
        </a:xfrm>
        <a:custGeom>
          <a:avLst/>
          <a:gdLst/>
          <a:ahLst/>
          <a:cxnLst/>
          <a:rect l="0" t="0" r="0" b="0"/>
          <a:pathLst>
            <a:path>
              <a:moveTo>
                <a:pt x="2384074" y="0"/>
              </a:moveTo>
              <a:lnTo>
                <a:pt x="2384074" y="413764"/>
              </a:lnTo>
              <a:lnTo>
                <a:pt x="0" y="413764"/>
              </a:lnTo>
              <a:lnTo>
                <a:pt x="0" y="827529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7E2468-4AB8-48AD-A3AC-130ADD116111}">
      <dsp:nvSpPr>
        <dsp:cNvPr id="0" name=""/>
        <dsp:cNvSpPr/>
      </dsp:nvSpPr>
      <dsp:spPr>
        <a:xfrm>
          <a:off x="2386174" y="64197"/>
          <a:ext cx="3940618" cy="1970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Создание условий для оказания медицинской помощи населению</a:t>
          </a:r>
        </a:p>
      </dsp:txBody>
      <dsp:txXfrm>
        <a:off x="2386174" y="64197"/>
        <a:ext cx="3940618" cy="1970309"/>
      </dsp:txXfrm>
    </dsp:sp>
    <dsp:sp modelId="{3E7CBA55-1E25-4079-B272-CE8CC66A9FD6}">
      <dsp:nvSpPr>
        <dsp:cNvPr id="0" name=""/>
        <dsp:cNvSpPr/>
      </dsp:nvSpPr>
      <dsp:spPr>
        <a:xfrm>
          <a:off x="2100" y="2862036"/>
          <a:ext cx="3940618" cy="1970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Федеральный закон от 2 ноября 2011 года № 323-ФЗ «Об основах охраны здоровья граждан в Российской Федерации» </a:t>
          </a:r>
        </a:p>
      </dsp:txBody>
      <dsp:txXfrm>
        <a:off x="2100" y="2862036"/>
        <a:ext cx="3940618" cy="1970309"/>
      </dsp:txXfrm>
    </dsp:sp>
    <dsp:sp modelId="{32F3BDDD-C542-4FD5-92F8-12A588986BCB}">
      <dsp:nvSpPr>
        <dsp:cNvPr id="0" name=""/>
        <dsp:cNvSpPr/>
      </dsp:nvSpPr>
      <dsp:spPr>
        <a:xfrm>
          <a:off x="4770248" y="2862036"/>
          <a:ext cx="3940618" cy="19703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Федеральным законом от 6 октября 2003 года № 131-ФЗ «Об общих принципах организации местного самоуправления в Российской Федерации»</a:t>
          </a:r>
        </a:p>
      </dsp:txBody>
      <dsp:txXfrm>
        <a:off x="4770248" y="2862036"/>
        <a:ext cx="3940618" cy="19703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D3609D-0673-42CD-8305-1C6EEE6DEC12}">
      <dsp:nvSpPr>
        <dsp:cNvPr id="0" name=""/>
        <dsp:cNvSpPr/>
      </dsp:nvSpPr>
      <dsp:spPr>
        <a:xfrm>
          <a:off x="-6721767" y="-1028676"/>
          <a:ext cx="8006632" cy="8006632"/>
        </a:xfrm>
        <a:prstGeom prst="blockArc">
          <a:avLst>
            <a:gd name="adj1" fmla="val 18900000"/>
            <a:gd name="adj2" fmla="val 2700000"/>
            <a:gd name="adj3" fmla="val 270"/>
          </a:avLst>
        </a:pr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FA9D6-574B-42EB-9946-353979518550}">
      <dsp:nvSpPr>
        <dsp:cNvPr id="0" name=""/>
        <dsp:cNvSpPr/>
      </dsp:nvSpPr>
      <dsp:spPr>
        <a:xfrm>
          <a:off x="417341" y="270454"/>
          <a:ext cx="8288211" cy="54067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0" i="0" u="none" strike="noStrike" kern="1200" baseline="0" dirty="0" smtClean="0">
              <a:solidFill>
                <a:schemeClr val="bg1"/>
              </a:solidFill>
              <a:latin typeface="Times New Roman" pitchFamily="18" charset="0"/>
              <a:ea typeface="+mn-ea"/>
              <a:cs typeface="Times New Roman" pitchFamily="18" charset="0"/>
            </a:rPr>
            <a:t>обеспечение транспортной доступности медицинских организаций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270454"/>
        <a:ext cx="8288211" cy="540670"/>
      </dsp:txXfrm>
    </dsp:sp>
    <dsp:sp modelId="{1B4B23A9-BAE1-4D1E-A4A2-7B2D9874695D}">
      <dsp:nvSpPr>
        <dsp:cNvPr id="0" name=""/>
        <dsp:cNvSpPr/>
      </dsp:nvSpPr>
      <dsp:spPr>
        <a:xfrm>
          <a:off x="79422" y="202870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A78B0-F38D-43FD-B47A-89481ACFE4AC}">
      <dsp:nvSpPr>
        <dsp:cNvPr id="0" name=""/>
        <dsp:cNvSpPr/>
      </dsp:nvSpPr>
      <dsp:spPr>
        <a:xfrm>
          <a:off x="906967" y="1081936"/>
          <a:ext cx="7798585" cy="540670"/>
        </a:xfrm>
        <a:prstGeom prst="rect">
          <a:avLst/>
        </a:prstGeom>
        <a:solidFill>
          <a:schemeClr val="accent5">
            <a:hueOff val="-171871"/>
            <a:satOff val="-2003"/>
            <a:lumOff val="-36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разработка и финансирование муниципальных программ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1081936"/>
        <a:ext cx="7798585" cy="540670"/>
      </dsp:txXfrm>
    </dsp:sp>
    <dsp:sp modelId="{1C53681E-70F8-4423-897D-79CC3CFDCA96}">
      <dsp:nvSpPr>
        <dsp:cNvPr id="0" name=""/>
        <dsp:cNvSpPr/>
      </dsp:nvSpPr>
      <dsp:spPr>
        <a:xfrm>
          <a:off x="569048" y="1014352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E206B7-CD96-4A2D-8136-850304585CCB}">
      <dsp:nvSpPr>
        <dsp:cNvPr id="0" name=""/>
        <dsp:cNvSpPr/>
      </dsp:nvSpPr>
      <dsp:spPr>
        <a:xfrm>
          <a:off x="1175280" y="1892822"/>
          <a:ext cx="7530272" cy="540670"/>
        </a:xfrm>
        <a:prstGeom prst="rect">
          <a:avLst/>
        </a:prstGeom>
        <a:solidFill>
          <a:schemeClr val="accent5">
            <a:hueOff val="-343741"/>
            <a:satOff val="-4006"/>
            <a:lumOff val="-71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создание </a:t>
          </a:r>
          <a:r>
            <a:rPr lang="ru-RU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и развитие инженерной, коммунальной и телекоммуникационной инфраструктуры</a:t>
          </a:r>
        </a:p>
      </dsp:txBody>
      <dsp:txXfrm>
        <a:off x="1175280" y="1892822"/>
        <a:ext cx="7530272" cy="540670"/>
      </dsp:txXfrm>
    </dsp:sp>
    <dsp:sp modelId="{5ACE81BF-BE97-487D-86A6-D1CA84198753}">
      <dsp:nvSpPr>
        <dsp:cNvPr id="0" name=""/>
        <dsp:cNvSpPr/>
      </dsp:nvSpPr>
      <dsp:spPr>
        <a:xfrm>
          <a:off x="837361" y="1825239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BB6E72-B460-45AF-BFF8-2F7539D93D48}">
      <dsp:nvSpPr>
        <dsp:cNvPr id="0" name=""/>
        <dsp:cNvSpPr/>
      </dsp:nvSpPr>
      <dsp:spPr>
        <a:xfrm>
          <a:off x="1260949" y="2704304"/>
          <a:ext cx="7444603" cy="540670"/>
        </a:xfrm>
        <a:prstGeom prst="rect">
          <a:avLst/>
        </a:prstGeom>
        <a:solidFill>
          <a:schemeClr val="accent5">
            <a:hueOff val="-515611"/>
            <a:satOff val="-6008"/>
            <a:lumOff val="-107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организацию благоустройства территорий, прилегающих к медицинским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организациям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260949" y="2704304"/>
        <a:ext cx="7444603" cy="540670"/>
      </dsp:txXfrm>
    </dsp:sp>
    <dsp:sp modelId="{7DF20E8C-CE54-4899-8F34-6889B76429C4}">
      <dsp:nvSpPr>
        <dsp:cNvPr id="0" name=""/>
        <dsp:cNvSpPr/>
      </dsp:nvSpPr>
      <dsp:spPr>
        <a:xfrm>
          <a:off x="923030" y="2636720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E28D5-26DC-4BE2-8F0A-AE49EA538719}">
      <dsp:nvSpPr>
        <dsp:cNvPr id="0" name=""/>
        <dsp:cNvSpPr/>
      </dsp:nvSpPr>
      <dsp:spPr>
        <a:xfrm>
          <a:off x="1175280" y="3515786"/>
          <a:ext cx="7530272" cy="540670"/>
        </a:xfrm>
        <a:prstGeom prst="rect">
          <a:avLst/>
        </a:prstGeom>
        <a:solidFill>
          <a:schemeClr val="accent5">
            <a:hueOff val="-687482"/>
            <a:satOff val="-8011"/>
            <a:lumOff val="-1439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поддержание подъездных путей к медицинским организациям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75280" y="3515786"/>
        <a:ext cx="7530272" cy="540670"/>
      </dsp:txXfrm>
    </dsp:sp>
    <dsp:sp modelId="{FB88D558-7028-40E4-9945-40A373696A04}">
      <dsp:nvSpPr>
        <dsp:cNvPr id="0" name=""/>
        <dsp:cNvSpPr/>
      </dsp:nvSpPr>
      <dsp:spPr>
        <a:xfrm>
          <a:off x="837361" y="3448202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7C2971-BA3D-4A9F-8D95-0F1255AEE504}">
      <dsp:nvSpPr>
        <dsp:cNvPr id="0" name=""/>
        <dsp:cNvSpPr/>
      </dsp:nvSpPr>
      <dsp:spPr>
        <a:xfrm>
          <a:off x="906967" y="4326673"/>
          <a:ext cx="7798585" cy="540670"/>
        </a:xfrm>
        <a:prstGeom prst="rect">
          <a:avLst/>
        </a:prstGeom>
        <a:solidFill>
          <a:schemeClr val="accent5">
            <a:hueOff val="-859352"/>
            <a:satOff val="-10014"/>
            <a:lumOff val="-179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безвозмездное предоставление медицинским организациям имущества, находящегося в муниципальной </a:t>
          </a:r>
          <a:r>
            <a:rPr lang="ru-RU" sz="20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собственности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906967" y="4326673"/>
        <a:ext cx="7798585" cy="540670"/>
      </dsp:txXfrm>
    </dsp:sp>
    <dsp:sp modelId="{3E8C08D2-36D1-453D-BB6D-F20E88D4B62E}">
      <dsp:nvSpPr>
        <dsp:cNvPr id="0" name=""/>
        <dsp:cNvSpPr/>
      </dsp:nvSpPr>
      <dsp:spPr>
        <a:xfrm>
          <a:off x="569048" y="4259089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8BE359-AE23-43B5-A18C-4192254A0CE8}">
      <dsp:nvSpPr>
        <dsp:cNvPr id="0" name=""/>
        <dsp:cNvSpPr/>
      </dsp:nvSpPr>
      <dsp:spPr>
        <a:xfrm>
          <a:off x="417341" y="5138155"/>
          <a:ext cx="8288211" cy="540670"/>
        </a:xfrm>
        <a:prstGeom prst="rect">
          <a:avLst/>
        </a:prstGeom>
        <a:solidFill>
          <a:schemeClr val="accent5">
            <a:hueOff val="-1031223"/>
            <a:satOff val="-12017"/>
            <a:lumOff val="-2158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2915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оздание благоприятных условий в целях привлечения медицинских работников и фармацевтических работников </a:t>
          </a:r>
          <a:endParaRPr lang="ru-RU" sz="20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7341" y="5138155"/>
        <a:ext cx="8288211" cy="540670"/>
      </dsp:txXfrm>
    </dsp:sp>
    <dsp:sp modelId="{8060291C-5E02-415D-BFB2-38748196AEF2}">
      <dsp:nvSpPr>
        <dsp:cNvPr id="0" name=""/>
        <dsp:cNvSpPr/>
      </dsp:nvSpPr>
      <dsp:spPr>
        <a:xfrm>
          <a:off x="79422" y="5070571"/>
          <a:ext cx="675838" cy="67583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AC4018-6820-4849-8F6E-EB27E4CC63E6}">
      <dsp:nvSpPr>
        <dsp:cNvPr id="0" name=""/>
        <dsp:cNvSpPr/>
      </dsp:nvSpPr>
      <dsp:spPr>
        <a:xfrm>
          <a:off x="0" y="0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участие в проведении информационно-разъяснительной работы среди населения</a:t>
          </a:r>
          <a:endParaRPr lang="ru-RU" sz="1700" kern="1200" dirty="0"/>
        </a:p>
      </dsp:txBody>
      <dsp:txXfrm>
        <a:off x="1826767" y="0"/>
        <a:ext cx="6886200" cy="841734"/>
      </dsp:txXfrm>
    </dsp:sp>
    <dsp:sp modelId="{E50E4F1D-9E54-4D23-84EA-85A38393A70A}">
      <dsp:nvSpPr>
        <dsp:cNvPr id="0" name=""/>
        <dsp:cNvSpPr/>
      </dsp:nvSpPr>
      <dsp:spPr>
        <a:xfrm>
          <a:off x="84173" y="84173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AF946E-8AAF-4CE6-A7FE-4E9ED8AEF140}">
      <dsp:nvSpPr>
        <dsp:cNvPr id="0" name=""/>
        <dsp:cNvSpPr/>
      </dsp:nvSpPr>
      <dsp:spPr>
        <a:xfrm>
          <a:off x="0" y="925907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организация взаимодействия организаций всех форм собственности</a:t>
          </a:r>
        </a:p>
      </dsp:txBody>
      <dsp:txXfrm>
        <a:off x="1826767" y="925907"/>
        <a:ext cx="6886200" cy="841734"/>
      </dsp:txXfrm>
    </dsp:sp>
    <dsp:sp modelId="{75F80976-C977-42C1-A225-5A8C23FCC37C}">
      <dsp:nvSpPr>
        <dsp:cNvPr id="0" name=""/>
        <dsp:cNvSpPr/>
      </dsp:nvSpPr>
      <dsp:spPr>
        <a:xfrm>
          <a:off x="84173" y="1010080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0C22E0-5921-407B-9383-0773BF4F5C5E}">
      <dsp:nvSpPr>
        <dsp:cNvPr id="0" name=""/>
        <dsp:cNvSpPr/>
      </dsp:nvSpPr>
      <dsp:spPr>
        <a:xfrm>
          <a:off x="0" y="1851815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заключение соглашений между исполнительными органами государственной власти области и органами местного самоуправления</a:t>
          </a:r>
          <a:endParaRPr lang="ru-RU" sz="1700" kern="1200" dirty="0"/>
        </a:p>
      </dsp:txBody>
      <dsp:txXfrm>
        <a:off x="1826767" y="1851815"/>
        <a:ext cx="6886200" cy="841734"/>
      </dsp:txXfrm>
    </dsp:sp>
    <dsp:sp modelId="{86D7AFFA-45D5-47D7-9B6D-3F655BE59D26}">
      <dsp:nvSpPr>
        <dsp:cNvPr id="0" name=""/>
        <dsp:cNvSpPr/>
      </dsp:nvSpPr>
      <dsp:spPr>
        <a:xfrm>
          <a:off x="84173" y="1935988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A76A9EB-DA5A-4CE9-A6F0-A1F4EA78B5B8}">
      <dsp:nvSpPr>
        <dsp:cNvPr id="0" name=""/>
        <dsp:cNvSpPr/>
      </dsp:nvSpPr>
      <dsp:spPr>
        <a:xfrm>
          <a:off x="0" y="2777722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рассмотрение обращений граждан</a:t>
          </a:r>
          <a:endParaRPr lang="ru-RU" sz="1700" kern="1200" dirty="0"/>
        </a:p>
      </dsp:txBody>
      <dsp:txXfrm>
        <a:off x="1826767" y="2777722"/>
        <a:ext cx="6886200" cy="841734"/>
      </dsp:txXfrm>
    </dsp:sp>
    <dsp:sp modelId="{28D64EE4-A3A7-4E8A-8B9F-743CBC79B2D2}">
      <dsp:nvSpPr>
        <dsp:cNvPr id="0" name=""/>
        <dsp:cNvSpPr/>
      </dsp:nvSpPr>
      <dsp:spPr>
        <a:xfrm>
          <a:off x="84173" y="2861896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766529E-B699-4D65-B369-362E849BFDF2}">
      <dsp:nvSpPr>
        <dsp:cNvPr id="0" name=""/>
        <dsp:cNvSpPr/>
      </dsp:nvSpPr>
      <dsp:spPr>
        <a:xfrm>
          <a:off x="0" y="3703630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/>
            <a:t>сбор и анализ информации о текущей ситуации, о тенденциях и проблемах, об объемах, качестве и доступности медицинской помощи, об иных вопросах в сфере охраны здоровья</a:t>
          </a:r>
          <a:endParaRPr lang="ru-RU" sz="1700" kern="1200" dirty="0"/>
        </a:p>
      </dsp:txBody>
      <dsp:txXfrm>
        <a:off x="1826767" y="3703630"/>
        <a:ext cx="6886200" cy="841734"/>
      </dsp:txXfrm>
    </dsp:sp>
    <dsp:sp modelId="{DAF6EDF3-5E8E-44F8-BC18-42C7816262A2}">
      <dsp:nvSpPr>
        <dsp:cNvPr id="0" name=""/>
        <dsp:cNvSpPr/>
      </dsp:nvSpPr>
      <dsp:spPr>
        <a:xfrm>
          <a:off x="84173" y="3787803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FA43E06-7B5B-4B2E-A4DB-69929C1B7856}">
      <dsp:nvSpPr>
        <dsp:cNvPr id="0" name=""/>
        <dsp:cNvSpPr/>
      </dsp:nvSpPr>
      <dsp:spPr>
        <a:xfrm>
          <a:off x="0" y="4629537"/>
          <a:ext cx="8712968" cy="841734"/>
        </a:xfrm>
        <a:prstGeom prst="roundRect">
          <a:avLst>
            <a:gd name="adj" fmla="val 10000"/>
          </a:avLst>
        </a:prstGeom>
        <a:gradFill rotWithShape="0">
          <a:gsLst>
            <a:gs pos="28000">
              <a:schemeClr val="accent4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/>
            <a:t>реализация права законодательной инициативы в Законодательном Собрании Иркутской области в целях решения выявленных проблем в сфере охраны здоровья </a:t>
          </a:r>
        </a:p>
      </dsp:txBody>
      <dsp:txXfrm>
        <a:off x="1826767" y="4629537"/>
        <a:ext cx="6886200" cy="841734"/>
      </dsp:txXfrm>
    </dsp:sp>
    <dsp:sp modelId="{CEAF2266-F8FE-46E6-957F-5A3CF039E9A6}">
      <dsp:nvSpPr>
        <dsp:cNvPr id="0" name=""/>
        <dsp:cNvSpPr/>
      </dsp:nvSpPr>
      <dsp:spPr>
        <a:xfrm>
          <a:off x="84173" y="4713711"/>
          <a:ext cx="1742593" cy="67338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E97831-A868-46F3-AE31-E47E70F56CD8}">
      <dsp:nvSpPr>
        <dsp:cNvPr id="0" name=""/>
        <dsp:cNvSpPr/>
      </dsp:nvSpPr>
      <dsp:spPr>
        <a:xfrm>
          <a:off x="123060" y="488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Балаганский</a:t>
          </a:r>
          <a:r>
            <a:rPr lang="ru-RU" sz="1600" kern="1200" dirty="0"/>
            <a:t> р-н</a:t>
          </a:r>
        </a:p>
      </dsp:txBody>
      <dsp:txXfrm>
        <a:off x="123060" y="488"/>
        <a:ext cx="1921201" cy="1152720"/>
      </dsp:txXfrm>
    </dsp:sp>
    <dsp:sp modelId="{364340F4-F8C2-4F84-AB9D-308A561B397E}">
      <dsp:nvSpPr>
        <dsp:cNvPr id="0" name=""/>
        <dsp:cNvSpPr/>
      </dsp:nvSpPr>
      <dsp:spPr>
        <a:xfrm>
          <a:off x="2236382" y="488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Эхирит-Булагатский</a:t>
          </a:r>
          <a:r>
            <a:rPr lang="ru-RU" sz="1600" kern="1200" dirty="0"/>
            <a:t> р-н</a:t>
          </a:r>
        </a:p>
      </dsp:txBody>
      <dsp:txXfrm>
        <a:off x="2236382" y="488"/>
        <a:ext cx="1921201" cy="1152720"/>
      </dsp:txXfrm>
    </dsp:sp>
    <dsp:sp modelId="{0A89AC19-13F7-4C24-98AC-A621F8D7ABDB}">
      <dsp:nvSpPr>
        <dsp:cNvPr id="0" name=""/>
        <dsp:cNvSpPr/>
      </dsp:nvSpPr>
      <dsp:spPr>
        <a:xfrm>
          <a:off x="4349704" y="488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Тайшетский</a:t>
          </a:r>
          <a:r>
            <a:rPr lang="ru-RU" sz="1600" kern="1200" dirty="0"/>
            <a:t> р-н</a:t>
          </a:r>
        </a:p>
      </dsp:txBody>
      <dsp:txXfrm>
        <a:off x="4349704" y="488"/>
        <a:ext cx="1921201" cy="1152720"/>
      </dsp:txXfrm>
    </dsp:sp>
    <dsp:sp modelId="{7A475DFA-F15A-47F1-BA2E-A171964C7CB1}">
      <dsp:nvSpPr>
        <dsp:cNvPr id="0" name=""/>
        <dsp:cNvSpPr/>
      </dsp:nvSpPr>
      <dsp:spPr>
        <a:xfrm>
          <a:off x="6463025" y="488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Нижнеудинский</a:t>
          </a:r>
          <a:r>
            <a:rPr lang="ru-RU" sz="1600" kern="1200" dirty="0"/>
            <a:t> р-н</a:t>
          </a:r>
        </a:p>
      </dsp:txBody>
      <dsp:txXfrm>
        <a:off x="6463025" y="488"/>
        <a:ext cx="1921201" cy="1152720"/>
      </dsp:txXfrm>
    </dsp:sp>
    <dsp:sp modelId="{D5A0BEDC-EE74-46C6-988C-122EC1ED32D3}">
      <dsp:nvSpPr>
        <dsp:cNvPr id="0" name=""/>
        <dsp:cNvSpPr/>
      </dsp:nvSpPr>
      <dsp:spPr>
        <a:xfrm>
          <a:off x="123060" y="1345330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г. Черемхово</a:t>
          </a:r>
        </a:p>
      </dsp:txBody>
      <dsp:txXfrm>
        <a:off x="123060" y="1345330"/>
        <a:ext cx="1921201" cy="1152720"/>
      </dsp:txXfrm>
    </dsp:sp>
    <dsp:sp modelId="{76DF7DA9-0332-4756-928B-1F6FA7F2C65D}">
      <dsp:nvSpPr>
        <dsp:cNvPr id="0" name=""/>
        <dsp:cNvSpPr/>
      </dsp:nvSpPr>
      <dsp:spPr>
        <a:xfrm>
          <a:off x="2236382" y="1345330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Черемховский р-н</a:t>
          </a:r>
        </a:p>
      </dsp:txBody>
      <dsp:txXfrm>
        <a:off x="2236382" y="1345330"/>
        <a:ext cx="1921201" cy="1152720"/>
      </dsp:txXfrm>
    </dsp:sp>
    <dsp:sp modelId="{51AFFE04-2981-4FA3-A600-4458E1D9B19D}">
      <dsp:nvSpPr>
        <dsp:cNvPr id="0" name=""/>
        <dsp:cNvSpPr/>
      </dsp:nvSpPr>
      <dsp:spPr>
        <a:xfrm>
          <a:off x="4349704" y="1345330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Катангский</a:t>
          </a:r>
          <a:r>
            <a:rPr lang="ru-RU" sz="1600" kern="1200" dirty="0"/>
            <a:t> р-н</a:t>
          </a:r>
        </a:p>
      </dsp:txBody>
      <dsp:txXfrm>
        <a:off x="4349704" y="1345330"/>
        <a:ext cx="1921201" cy="1152720"/>
      </dsp:txXfrm>
    </dsp:sp>
    <dsp:sp modelId="{0067C469-993C-4900-95C4-5DF9447CBAE1}">
      <dsp:nvSpPr>
        <dsp:cNvPr id="0" name=""/>
        <dsp:cNvSpPr/>
      </dsp:nvSpPr>
      <dsp:spPr>
        <a:xfrm>
          <a:off x="6463025" y="1345330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Жигаловский</a:t>
          </a:r>
          <a:r>
            <a:rPr lang="ru-RU" sz="1600" kern="1200" dirty="0"/>
            <a:t> р-н</a:t>
          </a:r>
        </a:p>
      </dsp:txBody>
      <dsp:txXfrm>
        <a:off x="6463025" y="1345330"/>
        <a:ext cx="1921201" cy="1152720"/>
      </dsp:txXfrm>
    </dsp:sp>
    <dsp:sp modelId="{E6BF2FD2-BD95-4919-891D-4F39E2B32E80}">
      <dsp:nvSpPr>
        <dsp:cNvPr id="0" name=""/>
        <dsp:cNvSpPr/>
      </dsp:nvSpPr>
      <dsp:spPr>
        <a:xfrm>
          <a:off x="123060" y="2690171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Заларинский</a:t>
          </a:r>
          <a:r>
            <a:rPr lang="ru-RU" sz="1600" kern="1200" dirty="0"/>
            <a:t> р-н</a:t>
          </a:r>
        </a:p>
      </dsp:txBody>
      <dsp:txXfrm>
        <a:off x="123060" y="2690171"/>
        <a:ext cx="1921201" cy="1152720"/>
      </dsp:txXfrm>
    </dsp:sp>
    <dsp:sp modelId="{4AEC49E3-CBD7-44C6-BE5D-4A22E8F5A601}">
      <dsp:nvSpPr>
        <dsp:cNvPr id="0" name=""/>
        <dsp:cNvSpPr/>
      </dsp:nvSpPr>
      <dsp:spPr>
        <a:xfrm>
          <a:off x="2236382" y="2690171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Иркутский р-н</a:t>
          </a:r>
        </a:p>
      </dsp:txBody>
      <dsp:txXfrm>
        <a:off x="2236382" y="2690171"/>
        <a:ext cx="1921201" cy="1152720"/>
      </dsp:txXfrm>
    </dsp:sp>
    <dsp:sp modelId="{A28ADEC2-029C-41D2-AF89-F8E2F3B0823D}">
      <dsp:nvSpPr>
        <dsp:cNvPr id="0" name=""/>
        <dsp:cNvSpPr/>
      </dsp:nvSpPr>
      <dsp:spPr>
        <a:xfrm>
          <a:off x="4349704" y="2690171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Киренский р-н</a:t>
          </a:r>
        </a:p>
      </dsp:txBody>
      <dsp:txXfrm>
        <a:off x="4349704" y="2690171"/>
        <a:ext cx="1921201" cy="1152720"/>
      </dsp:txXfrm>
    </dsp:sp>
    <dsp:sp modelId="{84349BF1-4CA9-4584-BEC9-379D97039653}">
      <dsp:nvSpPr>
        <dsp:cNvPr id="0" name=""/>
        <dsp:cNvSpPr/>
      </dsp:nvSpPr>
      <dsp:spPr>
        <a:xfrm>
          <a:off x="6463025" y="2690171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Осинский</a:t>
          </a:r>
          <a:r>
            <a:rPr lang="ru-RU" sz="1600" kern="1200" dirty="0"/>
            <a:t> р-н</a:t>
          </a:r>
        </a:p>
      </dsp:txBody>
      <dsp:txXfrm>
        <a:off x="6463025" y="2690171"/>
        <a:ext cx="1921201" cy="1152720"/>
      </dsp:txXfrm>
    </dsp:sp>
    <dsp:sp modelId="{C022A7C9-5431-469E-B623-B776D275ECA7}">
      <dsp:nvSpPr>
        <dsp:cNvPr id="0" name=""/>
        <dsp:cNvSpPr/>
      </dsp:nvSpPr>
      <dsp:spPr>
        <a:xfrm>
          <a:off x="1179721" y="4035012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Нукутский</a:t>
          </a:r>
          <a:r>
            <a:rPr lang="ru-RU" sz="1600" kern="1200" dirty="0"/>
            <a:t> р-н</a:t>
          </a:r>
        </a:p>
      </dsp:txBody>
      <dsp:txXfrm>
        <a:off x="1179721" y="4035012"/>
        <a:ext cx="1921201" cy="1152720"/>
      </dsp:txXfrm>
    </dsp:sp>
    <dsp:sp modelId="{132ED0D6-60FD-43C6-B352-E177407FE0B1}">
      <dsp:nvSpPr>
        <dsp:cNvPr id="0" name=""/>
        <dsp:cNvSpPr/>
      </dsp:nvSpPr>
      <dsp:spPr>
        <a:xfrm>
          <a:off x="3293043" y="4035012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Слюдянский</a:t>
          </a:r>
          <a:r>
            <a:rPr lang="ru-RU" sz="1600" kern="1200" dirty="0"/>
            <a:t> р-н</a:t>
          </a:r>
        </a:p>
      </dsp:txBody>
      <dsp:txXfrm>
        <a:off x="3293043" y="4035012"/>
        <a:ext cx="1921201" cy="1152720"/>
      </dsp:txXfrm>
    </dsp:sp>
    <dsp:sp modelId="{8DC92AB4-8E32-4F89-9B43-2F6BC5887921}">
      <dsp:nvSpPr>
        <dsp:cNvPr id="0" name=""/>
        <dsp:cNvSpPr/>
      </dsp:nvSpPr>
      <dsp:spPr>
        <a:xfrm>
          <a:off x="5406364" y="4035012"/>
          <a:ext cx="1921201" cy="115272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/>
            <a:t>Казачинско</a:t>
          </a:r>
          <a:r>
            <a:rPr lang="ru-RU" sz="1600" kern="1200" dirty="0"/>
            <a:t>-Ленский р-н</a:t>
          </a:r>
        </a:p>
      </dsp:txBody>
      <dsp:txXfrm>
        <a:off x="5406364" y="4035012"/>
        <a:ext cx="1921201" cy="115272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F0435-AF5E-4429-8E97-0ADBE6780FC3}">
      <dsp:nvSpPr>
        <dsp:cNvPr id="0" name=""/>
        <dsp:cNvSpPr/>
      </dsp:nvSpPr>
      <dsp:spPr>
        <a:xfrm>
          <a:off x="3907372" y="2112535"/>
          <a:ext cx="204362" cy="19605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599"/>
              </a:lnTo>
              <a:lnTo>
                <a:pt x="204362" y="1960599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1EBB0A-E518-44B6-8FBB-8A48EE246755}">
      <dsp:nvSpPr>
        <dsp:cNvPr id="0" name=""/>
        <dsp:cNvSpPr/>
      </dsp:nvSpPr>
      <dsp:spPr>
        <a:xfrm>
          <a:off x="3907372" y="2112535"/>
          <a:ext cx="204362" cy="108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2"/>
              </a:lnTo>
              <a:lnTo>
                <a:pt x="204362" y="108213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5A3FE-47B3-4FA4-9384-C433E6BDFDCD}">
      <dsp:nvSpPr>
        <dsp:cNvPr id="0" name=""/>
        <dsp:cNvSpPr/>
      </dsp:nvSpPr>
      <dsp:spPr>
        <a:xfrm>
          <a:off x="3907372" y="2112535"/>
          <a:ext cx="204362" cy="42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453"/>
              </a:lnTo>
              <a:lnTo>
                <a:pt x="204362" y="42545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E51847-63B2-43C2-9C2A-5FC1BC895ABF}">
      <dsp:nvSpPr>
        <dsp:cNvPr id="0" name=""/>
        <dsp:cNvSpPr/>
      </dsp:nvSpPr>
      <dsp:spPr>
        <a:xfrm>
          <a:off x="2617117" y="1398023"/>
          <a:ext cx="1835220" cy="15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99"/>
              </a:lnTo>
              <a:lnTo>
                <a:pt x="1835220" y="53699"/>
              </a:lnTo>
              <a:lnTo>
                <a:pt x="1835220" y="1508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05F396-2F94-4836-A523-CDBDAEB27832}">
      <dsp:nvSpPr>
        <dsp:cNvPr id="0" name=""/>
        <dsp:cNvSpPr/>
      </dsp:nvSpPr>
      <dsp:spPr>
        <a:xfrm>
          <a:off x="2197625" y="2112535"/>
          <a:ext cx="229879" cy="19984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98492"/>
              </a:lnTo>
              <a:lnTo>
                <a:pt x="229879" y="199849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4C9A3-7EA4-465E-A615-C6DCD7593299}">
      <dsp:nvSpPr>
        <dsp:cNvPr id="0" name=""/>
        <dsp:cNvSpPr/>
      </dsp:nvSpPr>
      <dsp:spPr>
        <a:xfrm>
          <a:off x="2197625" y="2112535"/>
          <a:ext cx="229879" cy="11556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691"/>
              </a:lnTo>
              <a:lnTo>
                <a:pt x="229879" y="1155691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D23C5-3EC3-486F-A147-4921121CBA8A}">
      <dsp:nvSpPr>
        <dsp:cNvPr id="0" name=""/>
        <dsp:cNvSpPr/>
      </dsp:nvSpPr>
      <dsp:spPr>
        <a:xfrm>
          <a:off x="2197625" y="2112535"/>
          <a:ext cx="229879" cy="42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453"/>
              </a:lnTo>
              <a:lnTo>
                <a:pt x="229879" y="42545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C8D99B-462C-4677-8F48-6CF1BE02DF5C}">
      <dsp:nvSpPr>
        <dsp:cNvPr id="0" name=""/>
        <dsp:cNvSpPr/>
      </dsp:nvSpPr>
      <dsp:spPr>
        <a:xfrm>
          <a:off x="2617117" y="1398023"/>
          <a:ext cx="193519" cy="1508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699"/>
              </a:lnTo>
              <a:lnTo>
                <a:pt x="193519" y="53699"/>
              </a:lnTo>
              <a:lnTo>
                <a:pt x="193519" y="1508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16FF9E-24DE-45BA-A6D8-0FF9B25FC0E3}">
      <dsp:nvSpPr>
        <dsp:cNvPr id="0" name=""/>
        <dsp:cNvSpPr/>
      </dsp:nvSpPr>
      <dsp:spPr>
        <a:xfrm>
          <a:off x="282666" y="2123648"/>
          <a:ext cx="261246" cy="23954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95488"/>
              </a:lnTo>
              <a:lnTo>
                <a:pt x="261246" y="2395488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CB9CB1-5D97-4010-8485-E89004A2DF29}">
      <dsp:nvSpPr>
        <dsp:cNvPr id="0" name=""/>
        <dsp:cNvSpPr/>
      </dsp:nvSpPr>
      <dsp:spPr>
        <a:xfrm>
          <a:off x="282666" y="2123648"/>
          <a:ext cx="261246" cy="17388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8810"/>
              </a:lnTo>
              <a:lnTo>
                <a:pt x="261246" y="1738810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30785C-1F03-4BBE-886B-AD6398A0CE5C}">
      <dsp:nvSpPr>
        <dsp:cNvPr id="0" name=""/>
        <dsp:cNvSpPr/>
      </dsp:nvSpPr>
      <dsp:spPr>
        <a:xfrm>
          <a:off x="282666" y="2123648"/>
          <a:ext cx="261246" cy="1082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2132"/>
              </a:lnTo>
              <a:lnTo>
                <a:pt x="261246" y="1082132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9B07E1-816B-4153-A6EC-D4EFBAB0AF54}">
      <dsp:nvSpPr>
        <dsp:cNvPr id="0" name=""/>
        <dsp:cNvSpPr/>
      </dsp:nvSpPr>
      <dsp:spPr>
        <a:xfrm>
          <a:off x="282666" y="2123648"/>
          <a:ext cx="261246" cy="4254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5453"/>
              </a:lnTo>
              <a:lnTo>
                <a:pt x="261246" y="425453"/>
              </a:lnTo>
            </a:path>
          </a:pathLst>
        </a:custGeom>
        <a:noFill/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78EE2F-2205-4CFE-82D4-7C424BF7D400}">
      <dsp:nvSpPr>
        <dsp:cNvPr id="0" name=""/>
        <dsp:cNvSpPr/>
      </dsp:nvSpPr>
      <dsp:spPr>
        <a:xfrm>
          <a:off x="979323" y="1398023"/>
          <a:ext cx="1637794" cy="150814"/>
        </a:xfrm>
        <a:custGeom>
          <a:avLst/>
          <a:gdLst/>
          <a:ahLst/>
          <a:cxnLst/>
          <a:rect l="0" t="0" r="0" b="0"/>
          <a:pathLst>
            <a:path>
              <a:moveTo>
                <a:pt x="1637794" y="0"/>
              </a:moveTo>
              <a:lnTo>
                <a:pt x="1637794" y="53699"/>
              </a:lnTo>
              <a:lnTo>
                <a:pt x="0" y="53699"/>
              </a:lnTo>
              <a:lnTo>
                <a:pt x="0" y="150814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06EFEA-E4B2-495D-A9DB-FC79963376E2}">
      <dsp:nvSpPr>
        <dsp:cNvPr id="0" name=""/>
        <dsp:cNvSpPr/>
      </dsp:nvSpPr>
      <dsp:spPr>
        <a:xfrm>
          <a:off x="0" y="693652"/>
          <a:ext cx="5234235" cy="70437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0" kern="1200" cap="none" spc="50">
              <a:ln w="11430"/>
              <a:effectLst/>
              <a:latin typeface="+mn-lt"/>
            </a:rPr>
            <a:t>ПРИВЛЕЧЕНИЕ  МЕДИЦИНСКИХ  КАДРОВ</a:t>
          </a:r>
          <a:endParaRPr lang="ru-RU" sz="1400" b="0" kern="1200" cap="none" spc="50" dirty="0">
            <a:ln w="11430"/>
            <a:effectLst/>
            <a:latin typeface="+mn-lt"/>
          </a:endParaRPr>
        </a:p>
      </dsp:txBody>
      <dsp:txXfrm>
        <a:off x="0" y="693652"/>
        <a:ext cx="5234235" cy="704370"/>
      </dsp:txXfrm>
    </dsp:sp>
    <dsp:sp modelId="{F52CBCC7-FFC2-4763-BA8E-CB712825BDA1}">
      <dsp:nvSpPr>
        <dsp:cNvPr id="0" name=""/>
        <dsp:cNvSpPr/>
      </dsp:nvSpPr>
      <dsp:spPr>
        <a:xfrm>
          <a:off x="108502" y="1548837"/>
          <a:ext cx="1741640" cy="574810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МЗ ИО, </a:t>
          </a:r>
          <a:br>
            <a:rPr lang="ru-RU" sz="1200" b="1" kern="1200"/>
          </a:br>
          <a:r>
            <a:rPr lang="ru-RU" sz="1200" b="1" kern="1200"/>
            <a:t>медицинские организации</a:t>
          </a:r>
          <a:endParaRPr lang="ru-RU" sz="1200" b="1" kern="1200" dirty="0"/>
        </a:p>
      </dsp:txBody>
      <dsp:txXfrm>
        <a:off x="108502" y="1548837"/>
        <a:ext cx="1741640" cy="574810"/>
      </dsp:txXfrm>
    </dsp:sp>
    <dsp:sp modelId="{4EE165C3-49EA-4EDC-97CF-1442B055219A}">
      <dsp:nvSpPr>
        <dsp:cNvPr id="0" name=""/>
        <dsp:cNvSpPr/>
      </dsp:nvSpPr>
      <dsp:spPr>
        <a:xfrm>
          <a:off x="543912" y="2317877"/>
          <a:ext cx="1324270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Заработная плата</a:t>
          </a:r>
        </a:p>
      </dsp:txBody>
      <dsp:txXfrm>
        <a:off x="543912" y="2317877"/>
        <a:ext cx="1324270" cy="462449"/>
      </dsp:txXfrm>
    </dsp:sp>
    <dsp:sp modelId="{2B3730FE-5313-4399-A8C4-F02D0A1D0D48}">
      <dsp:nvSpPr>
        <dsp:cNvPr id="0" name=""/>
        <dsp:cNvSpPr/>
      </dsp:nvSpPr>
      <dsp:spPr>
        <a:xfrm>
          <a:off x="543912" y="2974555"/>
          <a:ext cx="1324270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Условия </a:t>
          </a:r>
          <a:br>
            <a:rPr lang="ru-RU" sz="1200" kern="1200" dirty="0"/>
          </a:br>
          <a:r>
            <a:rPr lang="ru-RU" sz="1200" kern="1200" dirty="0"/>
            <a:t>работы</a:t>
          </a:r>
        </a:p>
      </dsp:txBody>
      <dsp:txXfrm>
        <a:off x="543912" y="2974555"/>
        <a:ext cx="1324270" cy="462449"/>
      </dsp:txXfrm>
    </dsp:sp>
    <dsp:sp modelId="{2DA29EDA-B6CB-4C2B-9413-151CE66A9F6F}">
      <dsp:nvSpPr>
        <dsp:cNvPr id="0" name=""/>
        <dsp:cNvSpPr/>
      </dsp:nvSpPr>
      <dsp:spPr>
        <a:xfrm>
          <a:off x="543912" y="3631234"/>
          <a:ext cx="1346560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Профориентация школьников</a:t>
          </a:r>
        </a:p>
      </dsp:txBody>
      <dsp:txXfrm>
        <a:off x="543912" y="3631234"/>
        <a:ext cx="1346560" cy="462449"/>
      </dsp:txXfrm>
    </dsp:sp>
    <dsp:sp modelId="{A71E8D38-AD0A-45AA-9773-303A8D056FC3}">
      <dsp:nvSpPr>
        <dsp:cNvPr id="0" name=""/>
        <dsp:cNvSpPr/>
      </dsp:nvSpPr>
      <dsp:spPr>
        <a:xfrm>
          <a:off x="543912" y="4287912"/>
          <a:ext cx="1332631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Целевой прием</a:t>
          </a:r>
        </a:p>
      </dsp:txBody>
      <dsp:txXfrm>
        <a:off x="543912" y="4287912"/>
        <a:ext cx="1332631" cy="462449"/>
      </dsp:txXfrm>
    </dsp:sp>
    <dsp:sp modelId="{C20CEFBB-A9E8-482A-B8E4-7CAF68C74732}">
      <dsp:nvSpPr>
        <dsp:cNvPr id="0" name=""/>
        <dsp:cNvSpPr/>
      </dsp:nvSpPr>
      <dsp:spPr>
        <a:xfrm>
          <a:off x="2044372" y="1548837"/>
          <a:ext cx="1532530" cy="5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Образовательные организации</a:t>
          </a:r>
          <a:endParaRPr lang="ru-RU" sz="1200" b="1" kern="1200" dirty="0"/>
        </a:p>
      </dsp:txBody>
      <dsp:txXfrm>
        <a:off x="2044372" y="1548837"/>
        <a:ext cx="1532530" cy="563698"/>
      </dsp:txXfrm>
    </dsp:sp>
    <dsp:sp modelId="{5C0B758B-34CD-4C68-8BF7-601A8A798497}">
      <dsp:nvSpPr>
        <dsp:cNvPr id="0" name=""/>
        <dsp:cNvSpPr/>
      </dsp:nvSpPr>
      <dsp:spPr>
        <a:xfrm>
          <a:off x="2427504" y="2306764"/>
          <a:ext cx="1293027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Целевое </a:t>
          </a:r>
          <a:br>
            <a:rPr lang="ru-RU" sz="1200" kern="1200" dirty="0"/>
          </a:br>
          <a:r>
            <a:rPr lang="ru-RU" sz="1200" kern="1200" dirty="0"/>
            <a:t>обучение</a:t>
          </a:r>
        </a:p>
      </dsp:txBody>
      <dsp:txXfrm>
        <a:off x="2427504" y="2306764"/>
        <a:ext cx="1293027" cy="462449"/>
      </dsp:txXfrm>
    </dsp:sp>
    <dsp:sp modelId="{9380D328-503A-47C6-B46C-39ABC8B75430}">
      <dsp:nvSpPr>
        <dsp:cNvPr id="0" name=""/>
        <dsp:cNvSpPr/>
      </dsp:nvSpPr>
      <dsp:spPr>
        <a:xfrm>
          <a:off x="2427504" y="2963443"/>
          <a:ext cx="1293027" cy="6095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Профориентация студентов</a:t>
          </a:r>
        </a:p>
      </dsp:txBody>
      <dsp:txXfrm>
        <a:off x="2427504" y="2963443"/>
        <a:ext cx="1293027" cy="609568"/>
      </dsp:txXfrm>
    </dsp:sp>
    <dsp:sp modelId="{A9A950AD-95CD-4CD9-81A4-EF160E0F9ED2}">
      <dsp:nvSpPr>
        <dsp:cNvPr id="0" name=""/>
        <dsp:cNvSpPr/>
      </dsp:nvSpPr>
      <dsp:spPr>
        <a:xfrm>
          <a:off x="2427504" y="3767240"/>
          <a:ext cx="1293027" cy="68757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Непрерывная подготовка специалистов</a:t>
          </a:r>
        </a:p>
      </dsp:txBody>
      <dsp:txXfrm>
        <a:off x="2427504" y="3767240"/>
        <a:ext cx="1293027" cy="687574"/>
      </dsp:txXfrm>
    </dsp:sp>
    <dsp:sp modelId="{6178A8BE-8DFB-4B26-8EAC-98BC4DD68FED}">
      <dsp:nvSpPr>
        <dsp:cNvPr id="0" name=""/>
        <dsp:cNvSpPr/>
      </dsp:nvSpPr>
      <dsp:spPr>
        <a:xfrm>
          <a:off x="3771131" y="1548837"/>
          <a:ext cx="1362413" cy="563698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/>
            <a:t>Муниципальные образования</a:t>
          </a:r>
          <a:endParaRPr lang="ru-RU" sz="1200" b="1" kern="1200" dirty="0"/>
        </a:p>
      </dsp:txBody>
      <dsp:txXfrm>
        <a:off x="3771131" y="1548837"/>
        <a:ext cx="1362413" cy="563698"/>
      </dsp:txXfrm>
    </dsp:sp>
    <dsp:sp modelId="{E0AE4800-DAB5-4B11-9E37-356DC70FD307}">
      <dsp:nvSpPr>
        <dsp:cNvPr id="0" name=""/>
        <dsp:cNvSpPr/>
      </dsp:nvSpPr>
      <dsp:spPr>
        <a:xfrm>
          <a:off x="4111734" y="2306764"/>
          <a:ext cx="1248447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Жилье</a:t>
          </a:r>
        </a:p>
      </dsp:txBody>
      <dsp:txXfrm>
        <a:off x="4111734" y="2306764"/>
        <a:ext cx="1248447" cy="462449"/>
      </dsp:txXfrm>
    </dsp:sp>
    <dsp:sp modelId="{5BF2911D-7187-4085-A247-465DEFB12E3F}">
      <dsp:nvSpPr>
        <dsp:cNvPr id="0" name=""/>
        <dsp:cNvSpPr/>
      </dsp:nvSpPr>
      <dsp:spPr>
        <a:xfrm>
          <a:off x="4111734" y="2963443"/>
          <a:ext cx="1248447" cy="46244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Социальная поддержка</a:t>
          </a:r>
        </a:p>
      </dsp:txBody>
      <dsp:txXfrm>
        <a:off x="4111734" y="2963443"/>
        <a:ext cx="1248447" cy="462449"/>
      </dsp:txXfrm>
    </dsp:sp>
    <dsp:sp modelId="{7B320EA9-07E4-4C71-918E-F760D27A3CA3}">
      <dsp:nvSpPr>
        <dsp:cNvPr id="0" name=""/>
        <dsp:cNvSpPr/>
      </dsp:nvSpPr>
      <dsp:spPr>
        <a:xfrm>
          <a:off x="4111734" y="3620121"/>
          <a:ext cx="1248447" cy="9060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/>
            <a:t>Инфраструктура населенного пункта</a:t>
          </a:r>
        </a:p>
      </dsp:txBody>
      <dsp:txXfrm>
        <a:off x="4111734" y="3620121"/>
        <a:ext cx="1248447" cy="90602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2895FB-953F-438B-BC79-11E6B20B3CA1}">
      <dsp:nvSpPr>
        <dsp:cNvPr id="0" name=""/>
        <dsp:cNvSpPr/>
      </dsp:nvSpPr>
      <dsp:spPr>
        <a:xfrm>
          <a:off x="48599" y="72006"/>
          <a:ext cx="4173271" cy="1105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 Статья 32 Федерального закона </a:t>
          </a:r>
          <a:br>
            <a:rPr lang="ru-RU" sz="1400" kern="1200" dirty="0"/>
          </a:br>
          <a:r>
            <a:rPr lang="ru-RU" sz="1400" kern="1200" dirty="0"/>
            <a:t>от 21 ноября 2011 г. N 323-ФЗ </a:t>
          </a:r>
          <a:br>
            <a:rPr lang="ru-RU" sz="1400" kern="1200" dirty="0"/>
          </a:br>
          <a:r>
            <a:rPr lang="ru-RU" sz="1400" kern="1200" dirty="0"/>
            <a:t>"Об основах охраны здоровья граждан </a:t>
          </a:r>
          <a:br>
            <a:rPr lang="ru-RU" sz="1400" kern="1200" dirty="0"/>
          </a:br>
          <a:r>
            <a:rPr lang="ru-RU" sz="1400" kern="1200" dirty="0"/>
            <a:t>в РФ</a:t>
          </a:r>
        </a:p>
      </dsp:txBody>
      <dsp:txXfrm>
        <a:off x="80971" y="104378"/>
        <a:ext cx="4108527" cy="1040532"/>
      </dsp:txXfrm>
    </dsp:sp>
    <dsp:sp modelId="{786C1003-AE5B-40C8-8F8D-98EECC40E72F}">
      <dsp:nvSpPr>
        <dsp:cNvPr id="0" name=""/>
        <dsp:cNvSpPr/>
      </dsp:nvSpPr>
      <dsp:spPr>
        <a:xfrm>
          <a:off x="465926" y="1177282"/>
          <a:ext cx="375716" cy="586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86431"/>
              </a:lnTo>
              <a:lnTo>
                <a:pt x="375716" y="586431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F0FFB-99B5-4285-A061-9074487E44FB}">
      <dsp:nvSpPr>
        <dsp:cNvPr id="0" name=""/>
        <dsp:cNvSpPr/>
      </dsp:nvSpPr>
      <dsp:spPr>
        <a:xfrm>
          <a:off x="841642" y="1340929"/>
          <a:ext cx="8295368" cy="84557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0" kern="1200" baseline="0" dirty="0">
              <a:effectLst/>
              <a:latin typeface="+mn-lt"/>
              <a:ea typeface="+mn-ea"/>
              <a:cs typeface="+mn-cs"/>
            </a:rPr>
            <a:t>Приказ </a:t>
          </a:r>
          <a:r>
            <a:rPr lang="ru-RU" sz="1500" b="0" kern="1200" baseline="0" dirty="0" err="1">
              <a:effectLst/>
              <a:latin typeface="+mn-lt"/>
              <a:ea typeface="+mn-ea"/>
              <a:cs typeface="+mn-cs"/>
            </a:rPr>
            <a:t>Минздравсоцразвития</a:t>
          </a:r>
          <a:r>
            <a:rPr lang="ru-RU" sz="1500" b="0" kern="1200" baseline="0" dirty="0">
              <a:effectLst/>
              <a:latin typeface="+mn-lt"/>
              <a:ea typeface="+mn-ea"/>
              <a:cs typeface="+mn-cs"/>
            </a:rPr>
            <a:t> РФ от 15 мая 2012 года №543н «Об утверждении положения об организации оказания первичной медико-санитарной помощи взрослому населению» </a:t>
          </a:r>
          <a:br>
            <a:rPr lang="ru-RU" sz="1500" b="0" kern="1200" baseline="0" dirty="0">
              <a:effectLst/>
              <a:latin typeface="+mn-lt"/>
              <a:ea typeface="+mn-ea"/>
              <a:cs typeface="+mn-cs"/>
            </a:rPr>
          </a:br>
          <a:r>
            <a:rPr lang="ru-RU" sz="1500" b="0" kern="1200" baseline="0" dirty="0">
              <a:effectLst/>
              <a:latin typeface="+mn-lt"/>
              <a:ea typeface="+mn-ea"/>
              <a:cs typeface="+mn-cs"/>
            </a:rPr>
            <a:t>(в редакции Приказа Минздрава России от 23.06.2015 N 361н)</a:t>
          </a:r>
          <a:endParaRPr lang="ru-RU" sz="1500" kern="1200" dirty="0"/>
        </a:p>
      </dsp:txBody>
      <dsp:txXfrm>
        <a:off x="866408" y="1365695"/>
        <a:ext cx="8245836" cy="796038"/>
      </dsp:txXfrm>
    </dsp:sp>
    <dsp:sp modelId="{8BE6D936-D29F-4B62-8360-A0B17F382D0E}">
      <dsp:nvSpPr>
        <dsp:cNvPr id="0" name=""/>
        <dsp:cNvSpPr/>
      </dsp:nvSpPr>
      <dsp:spPr>
        <a:xfrm>
          <a:off x="465926" y="1177282"/>
          <a:ext cx="375716" cy="1514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4860"/>
              </a:lnTo>
              <a:lnTo>
                <a:pt x="375716" y="1514860"/>
              </a:lnTo>
            </a:path>
          </a:pathLst>
        </a:custGeom>
        <a:noFill/>
        <a:ln w="15875" cap="flat" cmpd="sng" algn="ctr">
          <a:solidFill>
            <a:schemeClr val="accent4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C58FD-9CB5-49D1-923B-1296BFA3DAA0}">
      <dsp:nvSpPr>
        <dsp:cNvPr id="0" name=""/>
        <dsp:cNvSpPr/>
      </dsp:nvSpPr>
      <dsp:spPr>
        <a:xfrm>
          <a:off x="841642" y="2355048"/>
          <a:ext cx="8218025" cy="6741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/>
            <a:t>Распоряжение министерства здравоохранения </a:t>
          </a:r>
          <a:br>
            <a:rPr lang="ru-RU" sz="1600" kern="1200" dirty="0"/>
          </a:br>
          <a:r>
            <a:rPr lang="ru-RU" sz="1600" kern="1200" dirty="0"/>
            <a:t>Иркутской области от 26 октября 2015 года № 1978-мр </a:t>
          </a:r>
          <a:br>
            <a:rPr lang="ru-RU" sz="1600" kern="1200" dirty="0"/>
          </a:br>
          <a:r>
            <a:rPr lang="ru-RU" sz="1600" kern="1200" dirty="0"/>
            <a:t>«Об организации деятельности домовых хозяйств»</a:t>
          </a:r>
        </a:p>
      </dsp:txBody>
      <dsp:txXfrm>
        <a:off x="861388" y="2374794"/>
        <a:ext cx="8178533" cy="634699"/>
      </dsp:txXfrm>
    </dsp:sp>
    <dsp:sp modelId="{E56DFF33-B024-4D59-90C1-E7FD87667A80}">
      <dsp:nvSpPr>
        <dsp:cNvPr id="0" name=""/>
        <dsp:cNvSpPr/>
      </dsp:nvSpPr>
      <dsp:spPr>
        <a:xfrm>
          <a:off x="4771544" y="84519"/>
          <a:ext cx="4372454" cy="103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Федеральный закон </a:t>
          </a:r>
          <a:br>
            <a:rPr lang="ru-RU" sz="1400" kern="1200" dirty="0"/>
          </a:br>
          <a:r>
            <a:rPr lang="ru-RU" sz="1400" kern="1200" dirty="0"/>
            <a:t>от 6 октября 2003</a:t>
          </a:r>
          <a:r>
            <a:rPr lang="ru-RU" sz="1400" kern="1200" baseline="0" dirty="0"/>
            <a:t> года № 131 </a:t>
          </a:r>
          <a:br>
            <a:rPr lang="ru-RU" sz="1400" kern="1200" baseline="0" dirty="0"/>
          </a:br>
          <a:r>
            <a:rPr lang="ru-RU" sz="1400" kern="1200" baseline="0" dirty="0"/>
            <a:t>«Об общих принципах организации местного самоуправления в РФ» - создание условий</a:t>
          </a:r>
          <a:endParaRPr lang="ru-RU" sz="1400" kern="1200" dirty="0"/>
        </a:p>
      </dsp:txBody>
      <dsp:txXfrm>
        <a:off x="4801996" y="114971"/>
        <a:ext cx="4311550" cy="978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5BAD37-BD27-4480-A534-4B02D5AB4877}" type="datetimeFigureOut">
              <a:rPr lang="ru-RU" smtClean="0"/>
              <a:t>28.02.2017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6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C2AF0-83FD-4A9F-BE25-F6D02B54E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94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51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корректного сравнения финансирования программ в муниципальных образованиях области мы произвели расчет показателя: сколько приходится денежных средств из муниципального бюджета  на 1 человека населения.</a:t>
            </a:r>
          </a:p>
          <a:p>
            <a:pPr algn="just"/>
            <a:endParaRPr lang="ru-RU" sz="1800" baseline="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	Как видим лучше всего финансирование в </a:t>
            </a:r>
            <a:r>
              <a:rPr lang="ru-RU" sz="1800" baseline="0" dirty="0" err="1">
                <a:latin typeface="Times New Roman" pitchFamily="18" charset="0"/>
                <a:cs typeface="Times New Roman" pitchFamily="18" charset="0"/>
              </a:rPr>
              <a:t>Бодайбинском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800" baseline="0" dirty="0" err="1">
                <a:latin typeface="Times New Roman" pitchFamily="18" charset="0"/>
                <a:cs typeface="Times New Roman" pitchFamily="18" charset="0"/>
              </a:rPr>
              <a:t>Усть-Кутском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районах – 53 и 52 тыс. руб. соответственно, меньше всего в Нижнеилимском районе – 0,2 тыс. руб.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0172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/>
              <a:t>	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lang="ru-RU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тем в указанных муниципальных образованиях не финансируются в 2016 году меры по созданию условий для оказания медицинской помощи.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200"/>
              </a:spcBef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Многие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руководители муниципальных образований твердо уверены,  что с передачей муниципального здравоохранения в областную собственность медицинские организации </a:t>
            </a:r>
            <a:r>
              <a:rPr lang="ru-RU" sz="18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финансируются</a:t>
            </a:r>
            <a:r>
              <a:rPr lang="ru-RU" sz="180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из областного бюджета, поэтому в бюджете муниципального образования средства на проведение мероприятий по созданию условий для оказание медицинской помощи не должны выделяться.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427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0" kern="1200" cap="none" spc="50" dirty="0">
                <a:ln w="11430"/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lang="ru-RU" sz="16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Ответственность за привлечение медицинских кадров в равной степени возложена</a:t>
            </a:r>
            <a:r>
              <a:rPr lang="ru-RU" sz="1600" u="none" strike="noStrike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на министерство здравоохранения, медицинские организации, образовательные организации и муниципальные образования.</a:t>
            </a:r>
          </a:p>
          <a:p>
            <a:pPr marL="0" marR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Для решения проблем укомплектованности кадрами требуется комплексный и системный подход всех участников кадровой политики.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6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Привлечение медицинских</a:t>
            </a:r>
            <a:r>
              <a:rPr lang="ru-RU" sz="1600" u="none" strike="noStrike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кадров </a:t>
            </a:r>
            <a:r>
              <a:rPr lang="ru-RU" sz="16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подразумевает не только улучшение планирования потребности в них, их подготовки, повышения квалификации, эффективной расстановки и рационального использования, но и решение ряда социальных вопросов таких как,</a:t>
            </a:r>
            <a:r>
              <a:rPr lang="ru-RU" sz="1600" u="none" strike="noStrike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16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улучшение условий проживания и быта медицинских специалистов, выплата</a:t>
            </a:r>
            <a:r>
              <a:rPr lang="ru-RU" sz="1600" u="none" strike="noStrike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подъемных</a:t>
            </a:r>
            <a:r>
              <a:rPr lang="ru-RU" sz="1600" u="none" strike="noStrike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Aft>
                <a:spcPts val="600"/>
              </a:spcAft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Так из 42 муниципальных образований в 30-м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программы по привлечению медицинских кадров разработаны, а в 12 программы или полностью отсутствуют или предоставляются незначительные меры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соцподдержки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B2D639-F7DD-4A0F-B751-FA3C268BE88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4627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50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Следуют особо подчеркнуть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муниципальные образования, где максимально создаются условия для привлечения медицинских кадров. Такие как: Иркутск, Ангарск, Братск, Братский р-н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,. </a:t>
            </a:r>
            <a:endParaRPr lang="ru-RU" sz="1600" baseline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Также есть районы, где разработаны программы с малым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финасированием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либо предусмотрено недостаточно мероприятий. Например: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Заларинский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Шелеховский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Слюдянский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районы, г. Зима.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В таких муниципальных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образованиях как Иркутский,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Нижнеудинский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Баяндаевский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районы, г. Черемхово не разработаны программы, но предоставляются незначительные меры социальной поддержки.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Вместе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с тем, не разработаны программы и не предоставляют никаких мер по привлечению кадров администрации Киренского, </a:t>
            </a:r>
            <a:r>
              <a:rPr lang="ru-RU" sz="1600" baseline="0" dirty="0" err="1" smtClean="0">
                <a:latin typeface="Times New Roman" pitchFamily="18" charset="0"/>
                <a:cs typeface="Times New Roman" pitchFamily="18" charset="0"/>
              </a:rPr>
              <a:t>Аларского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Куйтунского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aseline="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Нукутского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районов. 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Мы наблюдаем устойчивую закономерность межу наличием и функционированием муниципальных программ и укомплектованностью медицинскими кадрами.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Хотел бы отметить такое муниципальное образование, как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Нижнеилимский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район, администрация которого, вкладывая всего 200 руб. на человека привлекает на себя заслуги работы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Железногорской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районной больницы и выдает их за свои (больница вкладывает средства от платных услуг на предоставление единовременных выплат, компенсацию затрат за </a:t>
            </a:r>
            <a:r>
              <a:rPr lang="ru-RU" sz="1600" baseline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найм</a:t>
            </a:r>
            <a:r>
              <a:rPr lang="ru-RU" sz="16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жилья, оплату за обучение).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A4808-0FFD-4A7B-AAF7-E8F0D8186E6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181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оказания первой помощи населению,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в соответствии с п</a:t>
            </a:r>
            <a:r>
              <a:rPr lang="ru-RU" sz="16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риказом Минздрава России от 15 мая 2012 года №543н «Об утверждении положения об организации оказания первичной медико-санитарной помощи взрослому населению» в 2015 году министерством здравоохранения Иркутской области начата работа по созданию сети домовых хозяйств </a:t>
            </a:r>
            <a:r>
              <a:rPr lang="ru-RU" sz="16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в населенных пунктах с численностью до 100 человек,  расположенных на расстоянии более 6 км от ближайшей медицинской организации</a:t>
            </a:r>
            <a:r>
              <a:rPr lang="ru-RU" sz="16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Администрации поселений, в соответствии с Федеральным законом «Об общих принципах организации местного самоуправления в РФ» ответственны за поиск волонтеров и за оснащение домовых хозяйств телефонной связью. </a:t>
            </a:r>
          </a:p>
          <a:p>
            <a:pPr algn="just">
              <a:spcBef>
                <a:spcPts val="1200"/>
              </a:spcBef>
            </a:pPr>
            <a:r>
              <a:rPr lang="ru-RU" sz="1600" b="0" kern="1200" baseline="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	Руководители медицинских организаций отвечают за оснащение домовых хозяйств аптечками, обучение ответственных за домовое хозяйство и совместно с администрациями за поиск волонтеров.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На данный момент открыто 149 домовых хозяйств. В 42 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населенных пунктах не открыты домовые хозяйства, так как в них ни администрацией населенного пункта, ни руководителями медицинских организаций не проведена  должным образом работа с населением: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Бодайбинский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Ольхонский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, Иркутский,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Шелеховский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Качугский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Казачинско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-Ленский, Киренский и </a:t>
            </a:r>
            <a:r>
              <a:rPr lang="ru-RU" sz="1600" baseline="0" dirty="0" err="1">
                <a:latin typeface="Times New Roman" pitchFamily="18" charset="0"/>
                <a:cs typeface="Times New Roman" pitchFamily="18" charset="0"/>
              </a:rPr>
              <a:t>Тайшетский</a:t>
            </a: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 районы.</a:t>
            </a:r>
          </a:p>
          <a:p>
            <a:pPr algn="just">
              <a:spcBef>
                <a:spcPts val="1200"/>
              </a:spcBef>
            </a:pPr>
            <a:r>
              <a:rPr lang="ru-RU" sz="1600" baseline="0" dirty="0">
                <a:latin typeface="Times New Roman" pitchFamily="18" charset="0"/>
                <a:cs typeface="Times New Roman" pitchFamily="18" charset="0"/>
              </a:rPr>
              <a:t>	При активной и убедительной разъяснительной работе с населением мы имеем реальную возможность открыть домовые хозяйства.</a:t>
            </a:r>
          </a:p>
          <a:p>
            <a:pPr algn="just">
              <a:spcBef>
                <a:spcPts val="1200"/>
              </a:spcBef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подтверждение актуальности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данного направления хочу отметить, что 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ноября 2015 года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настоящее время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домовые хозяйства за первой помощью обратилось 392 человека, скорая</a:t>
            </a: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помощь вызвана к 176 пострадавшим (44,9%), из них 36 человек доставлены в медицинские учреждения – это реально спасенные жизни людей. </a:t>
            </a:r>
          </a:p>
          <a:p>
            <a:pPr algn="just">
              <a:spcBef>
                <a:spcPts val="1200"/>
              </a:spcBef>
            </a:pPr>
            <a:r>
              <a:rPr lang="ru-RU" sz="16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A8D07B-9CA9-4481-B3EF-EDB601F1BCB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96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1200"/>
              </a:spcBef>
            </a:pPr>
            <a:r>
              <a:rPr lang="ru-RU" sz="1600" dirty="0"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Отрасль здравоохранения является составным элементом структуры социальной сферы, имея своей целью сохранение и укрепление здоровья населения посредством профилактической, лечебной и иных видов деятельности медицинских учреждений.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effectLst/>
                <a:latin typeface="Times New Roman" pitchFamily="18" charset="0"/>
                <a:cs typeface="Times New Roman" pitchFamily="18" charset="0"/>
              </a:rPr>
              <a:t>	Охрана здоровья является делом государственной важности. Поэтому </a:t>
            </a:r>
            <a:r>
              <a:rPr lang="ru-RU" sz="1800" i="0" dirty="0">
                <a:effectLst/>
                <a:latin typeface="Times New Roman" pitchFamily="18" charset="0"/>
                <a:cs typeface="Times New Roman" pitchFamily="18" charset="0"/>
              </a:rPr>
              <a:t>целесообразно выделить основные задачи государства в области охраны здоровья граждан.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0" dirty="0">
                <a:effectLst/>
                <a:latin typeface="Times New Roman" pitchFamily="18" charset="0"/>
                <a:cs typeface="Times New Roman" pitchFamily="18" charset="0"/>
              </a:rPr>
              <a:t>	К ним следует отнести: 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effectLst/>
                <a:latin typeface="Times New Roman" pitchFamily="18" charset="0"/>
                <a:cs typeface="Times New Roman" pitchFamily="18" charset="0"/>
              </a:rPr>
              <a:t>улучшение качества и повышение доступности медицинской помощи; 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effectLst/>
                <a:latin typeface="Times New Roman" pitchFamily="18" charset="0"/>
                <a:cs typeface="Times New Roman" pitchFamily="18" charset="0"/>
              </a:rPr>
              <a:t>реализацию федеральных, областных и муниципальных целевых программ, направленных на обеспечение санитарно-эпидемиологического благополучия населения;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effectLst/>
                <a:latin typeface="Times New Roman" pitchFamily="18" charset="0"/>
                <a:cs typeface="Times New Roman" pitchFamily="18" charset="0"/>
              </a:rPr>
              <a:t>создание экономических и социальных условий, способствующих снижению распространенности негативных факторов риска и уменьшению их влияния на человека.</a:t>
            </a:r>
          </a:p>
          <a:p>
            <a:pPr algn="just"/>
            <a:endParaRPr lang="ru-RU" sz="1800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875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Федеральный закон от 21 ноября 2011 года № 323-ФЗ регулирует отношения, возникающие в сфере охраны здоровья граждан в Российской Федерации.</a:t>
            </a:r>
            <a:r>
              <a:rPr lang="ru-RU" sz="1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180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полномочиям органов государственной власти субъектов Российской Федерации в сфере охраны здоровья относится: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организация оказания населению субъекта Российской Федерации </a:t>
            </a:r>
            <a:r>
              <a:rPr lang="ru-RU" sz="1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первичной медико-санитарной помощи, специализированной</a:t>
            </a: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высокотехнологичной, </a:t>
            </a:r>
            <a:r>
              <a:rPr lang="ru-RU" sz="1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скорой</a:t>
            </a: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 том числе скорой специализированной, и </a:t>
            </a:r>
            <a:r>
              <a:rPr lang="ru-RU" sz="1800" i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паллиативной</a:t>
            </a: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медицинской помощи в медицинских организациях субъекта Российской Федерации. 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К полномочиям органов местного самоуправления относится: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условий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оказания медицинской помощи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населению в соответствии с территориальной программой государственных гарантий бесплатного оказания гражданам медицинской помощи и законом субъекта РФ;</a:t>
            </a:r>
          </a:p>
          <a:p>
            <a:pPr marL="342900" indent="-342900" algn="just" eaLnBrk="0" hangingPunct="0">
              <a:lnSpc>
                <a:spcPct val="80000"/>
              </a:lnSpc>
              <a:spcBef>
                <a:spcPts val="1200"/>
              </a:spcBef>
              <a:buFontTx/>
              <a:buChar char="-"/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благоприятных условий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привлечения медицинских и фармацевтических работников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работы в медицинских организациях.</a:t>
            </a:r>
            <a:r>
              <a:rPr lang="ru-RU" sz="1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ru-RU" sz="180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986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i="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созданием условий для оказания медицинской помощи населению понимается комплекс мер, принимаемых органами местного самоуправления муниципальных районов и городских округов области: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правовых;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организационных;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экономических;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материально-финансовых;</a:t>
            </a:r>
          </a:p>
          <a:p>
            <a:pPr marL="285750" marR="0" indent="-28575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информационных. </a:t>
            </a:r>
          </a:p>
          <a:p>
            <a:pPr algn="just">
              <a:spcBef>
                <a:spcPts val="1200"/>
              </a:spcBef>
            </a:pPr>
            <a:endParaRPr lang="ru-RU" i="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676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just">
              <a:spcBef>
                <a:spcPts val="1200"/>
              </a:spcBef>
              <a:buNone/>
            </a:pPr>
            <a:r>
              <a:rPr lang="ru-RU" sz="1200" dirty="0"/>
              <a:t>	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Создание условий для оказания медицинской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помощи населению Иркутской области определено федеральными и областным законами:</a:t>
            </a:r>
          </a:p>
          <a:p>
            <a:pPr marL="109537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/>
              <a:t>Федеральный закон от 2 ноября 2011 года № 323-ФЗ «Об основах охраны здоровья граждан в Российской Федерации»; </a:t>
            </a:r>
          </a:p>
          <a:p>
            <a:pPr marL="109537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800" baseline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/>
              <a:t>Федеральным законом от 6 октября 2003 года № 131-ФЗ «Об общих принципах организации местного самоуправления в Российской Федерации»;</a:t>
            </a:r>
          </a:p>
          <a:p>
            <a:pPr marL="109537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/>
              <a:t>Закон Иркутской области от 5 марта 2010 года № 4-0З «Об отдельных вопросах здравоохранения в Иркутской области».</a:t>
            </a:r>
          </a:p>
          <a:p>
            <a:pPr marL="109537" indent="0" algn="just">
              <a:spcBef>
                <a:spcPts val="120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4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just">
              <a:spcBef>
                <a:spcPts val="1200"/>
              </a:spcBef>
              <a:buFont typeface="Wingdings" pitchFamily="2" charset="2"/>
              <a:buNone/>
              <a:defRPr/>
            </a:pPr>
            <a:r>
              <a:rPr lang="ru-RU" sz="1200" dirty="0"/>
              <a:t>	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baseline="30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Закона Иркутской области от 5 марта 2010 года № 4-ОЗ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регламентированы условия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оказания медицинской помощи населению: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обеспечение транспортной доступности медицинских организаций и иных объектов инфраструктуры в сфере здравоохранения для всех групп населения, в том числе инвалидов и других групп населения с ограниченными возможностями передвижения, в рамках реализации компетенции по созданию условий для предоставления транспортных услуг населению и организации транспортного обслуживания населения на территории соответствующего муниципального образования;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в пределах полномочий разработку, финансирование и реализацию муниципальных программ в области охраны здоровья;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развитие инженерной, коммунальной и телекоммуникационной инфраструктуры;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организацию благоустройства территорий, прилегающих к медицинским организациям, расположенным в границах городских округов области, в соответствии с компетенцией, установленной законодательством;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поддержание подъездных путей к медицинским организациям, расположенным в границах городских округов области, в надлежащем техническом состоянии, в том числе ремонт и содержание таких дорог в соответствии с компетенцией, установленной законодательством;</a:t>
            </a:r>
          </a:p>
          <a:p>
            <a:pPr algn="just">
              <a:spcBef>
                <a:spcPts val="1200"/>
              </a:spcBef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безвозмездное предоставление медицинским организациям имущества, находящегося в муниципальной собственности, в соответствии с законодательством;</a:t>
            </a: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создание благоприятных условий в целях привлечения медицинских работников и фармацевтических работников для работы в медицинских организациях, в том числе путем обеспечения жильем в соответствии с законодательством, установления дополнительных мер социальной поддержки и социальной помощи, проведения работы по профессиональной ориентации среди молодежи.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0" i="0" u="none" strike="noStrike" kern="1200" baseline="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А также создание условий для развития сети аптечных организаций.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spcBef>
                <a:spcPts val="1200"/>
              </a:spcBef>
              <a:buFontTx/>
              <a:buChar char="-"/>
            </a:pPr>
            <a:endParaRPr lang="ru-RU" sz="1600" b="0" i="0" u="none" strike="noStrike" kern="1200" baseline="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109537" indent="0" algn="just">
              <a:spcBef>
                <a:spcPts val="1200"/>
              </a:spcBef>
              <a:buFont typeface="Wingdings" pitchFamily="2" charset="2"/>
              <a:buNone/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1200"/>
              </a:spcBef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2568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200" dirty="0"/>
              <a:t>	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Помимо этого, определяются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осуществления органами местного самоуправления муниципальных районов и городских округов взаимодействия с органами государственной власти, органами местного самоуправления других муниципальных образований области, медицинскими организациями, общественными объединениями, должностными лицами, гражданами в целях обеспечения прав граждан в сфере охраны здоровья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^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участие в проведении информационно-разъяснительной работы среди населения по вопросам организации оказания медицинской помощи и лекарственного обеспечения, санитарно-противоэпидемиологических мер, защиты прав пациентов, иным вопросам в сфере охраны здоровья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граждан (информирование граждан о вакцинации,</a:t>
            </a:r>
            <a:r>
              <a:rPr lang="ru-RU" sz="16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диспансеризации, о социально-значимых заболеваниях)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организация взаимодействия организаций всех форм собственности, расположенных на территории муниципального района и городского округа области, с медицинскими организациями по вопросам проведения периодических и плановых медицинских осмотров, вакцинации и иных профилактических мероприятий;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3) заключение соглашений между исполнительными органами государственной власти области и органами местного самоуправления;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4) рассмотрение обращений граждан в соответствии с законодательством;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5) сбор и анализ информации о текущей ситуации, о тенденциях и проблемах, об объемах, качестве и доступности медицинской помощи, об иных вопросах в сфере охраны здоровья в муниципальном образовании;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6) реализация права законодательной инициативы в Законодательном Собрании Иркутской области в целях решения выявленных проблем в сфере охраны здоровья путем законодательного регулирования на уровне субъекта Российской Федерации.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Частью 3 статьи 7 Федерального закона от 6 октября 2003 года № 131-ФЗ устанавливается право органов местного самоуправления создавать любые другие условия для организации оказания медицинской помощи населению.</a:t>
            </a:r>
          </a:p>
          <a:p>
            <a:pPr marL="109537" indent="0" algn="just">
              <a:spcBef>
                <a:spcPts val="1100"/>
              </a:spcBef>
              <a:buFont typeface="Wingdings" pitchFamily="2" charset="2"/>
              <a:buNone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В соответствии со Статьей 7 данного закона определено, что органы местного самоуправления муниципальных районов и городских округов области принимают муниципальные правовые акты по вопросам создания условий для оказания медицинской помощи населению.</a:t>
            </a:r>
          </a:p>
          <a:p>
            <a:pPr>
              <a:spcBef>
                <a:spcPts val="1100"/>
              </a:spcBef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76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dirty="0"/>
              <a:t>	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контрольно-счетной 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палаты 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Петровнай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Морохоева</a:t>
            </a:r>
            <a:r>
              <a:rPr lang="ru-RU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письме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заместителю председателя Законодательного Собрания Иркутской области Наталье Игоревне </a:t>
            </a:r>
            <a:r>
              <a:rPr lang="ru-RU" sz="1800" baseline="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Дикусаровой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четко дала пояснения </a:t>
            </a:r>
            <a:r>
              <a:rPr lang="ru-RU" sz="18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механизме реализации полномочий </a:t>
            </a:r>
            <a:r>
              <a:rPr lang="ru-RU" sz="18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органов местного самоуправления по созданию условий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доступности и качества медицинской помощи населению Иркутской области.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55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 42 муниципальных образований в 28-и меры по созданию условий для оказания медицинской помощи разработаны и финансируются в 2016 году</a:t>
            </a:r>
            <a:r>
              <a:rPr lang="ru-RU" sz="2000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в 14 муниципальных образованиях финансирование в 2016 году отсутствует.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C2AF0-83FD-4A9F-BE25-F6D02B54E61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442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EBDA76-8E9D-4465-A113-B070786B9C25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D7A56-0071-456C-AF41-2D0BBC1373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F1B6FB-ABF5-48B6-92DA-BE9A5483874C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53EE8E-4F6B-4486-9B5F-0D0AABE1E0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1DD1D8-5898-42F3-ACE5-B5E2A554770A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EE47E4-F81F-426A-8888-984962FAC3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3B7537-7F35-4D5A-B63C-A29F016E4223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8D99FF1-77FC-4FDA-9CCD-EADF4D8409E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06EF2F-2006-4F8C-AA97-BFC3812B83A3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A24258-A112-4BE5-901F-2F4AF6E2C3B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0182FE-CCD8-4AE9-A24C-21BF6037C679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97A3C-FD32-448B-9A70-83AC1E660B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B9F07-35BC-4BA2-9B1B-AB02BF8B0E03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B19C14-2255-4252-9115-570463E86A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468FBA-B066-4659-A1C2-0E76D12B3383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65F3B-8607-4050-8FA4-74510CA14E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F89A42-19CC-4286-AB03-BF8A992740EB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A9350F-A4CA-4E61-95DE-B06C299BB2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E30EF5F-8640-46D2-BE71-1242A1274FDD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267835-C0F1-475C-A222-814CC928D4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AE247-1E01-4937-8218-F0E823C4120C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24E41-4232-4D74-847C-075349149B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FF0A68B8-40F4-4B35-806D-82164CAF0FD4}" type="datetimeFigureOut">
              <a:rPr lang="ru-RU" smtClean="0"/>
              <a:pPr>
                <a:defRPr/>
              </a:pPr>
              <a:t>28.02.2017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AA65490-F9E2-48CD-B4D8-6A32A34A7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chart" Target="../charts/chart5.xml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chart" Target="../charts/chart7.xml"/><Relationship Id="rId10" Type="http://schemas.microsoft.com/office/2007/relationships/diagramDrawing" Target="../diagrams/drawing9.xml"/><Relationship Id="rId4" Type="http://schemas.openxmlformats.org/officeDocument/2006/relationships/chart" Target="../charts/chart6.xml"/><Relationship Id="rId9" Type="http://schemas.openxmlformats.org/officeDocument/2006/relationships/diagramColors" Target="../diagrams/colors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91680" y="2492896"/>
            <a:ext cx="7126560" cy="1829761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</a:t>
            </a: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выполнении статьи 7 (1) Закона Иркутской области от 5 марта 2010 года №4-ОЗ «Об отдельных вопросах здравоохранения</a:t>
            </a:r>
            <a:b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Иркутской области»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http://www.irkobl.ru/irk/symbol/irkob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504825"/>
            <a:ext cx="8810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0" y="1730375"/>
            <a:ext cx="91440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54" tIns="41477" rIns="82954" bIns="41477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chemeClr val="accent1">
                    <a:lumMod val="25000"/>
                  </a:schemeClr>
                </a:solidFill>
                <a:latin typeface="+mj-lt"/>
                <a:cs typeface="Times New Roman" pitchFamily="18" charset="0"/>
              </a:rPr>
              <a:t>МИНИСТЕРСТВО ЗДРАВООХРАНЕНИЯ ИРКУТСКОЙ ОБЛАСТИ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059113" y="5517232"/>
            <a:ext cx="5903912" cy="1104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954" tIns="41477" rIns="82954" bIns="4147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 eaLnBrk="1" hangingPunct="1">
              <a:spcAft>
                <a:spcPts val="1088"/>
              </a:spcAft>
            </a:pPr>
            <a:r>
              <a:rPr lang="ru-RU" sz="1500" b="1" dirty="0" smtClean="0">
                <a:latin typeface="Verdana" pitchFamily="34" charset="0"/>
                <a:cs typeface="Times New Roman" pitchFamily="18" charset="0"/>
              </a:rPr>
              <a:t>Заместитель министра здравоохранения</a:t>
            </a:r>
          </a:p>
          <a:p>
            <a:pPr algn="r" eaLnBrk="1" hangingPunct="1">
              <a:spcAft>
                <a:spcPts val="1088"/>
              </a:spcAft>
            </a:pPr>
            <a:r>
              <a:rPr lang="ru-RU" sz="1500" b="1" dirty="0" smtClean="0">
                <a:latin typeface="Verdana" pitchFamily="34" charset="0"/>
                <a:cs typeface="Times New Roman" pitchFamily="18" charset="0"/>
              </a:rPr>
              <a:t> </a:t>
            </a:r>
            <a:r>
              <a:rPr lang="ru-RU" sz="1500" b="1" dirty="0">
                <a:latin typeface="Verdana" pitchFamily="34" charset="0"/>
                <a:cs typeface="Times New Roman" pitchFamily="18" charset="0"/>
              </a:rPr>
              <a:t>Иркутской области</a:t>
            </a:r>
          </a:p>
          <a:p>
            <a:pPr algn="r" eaLnBrk="1" hangingPunct="1">
              <a:spcAft>
                <a:spcPts val="1088"/>
              </a:spcAft>
            </a:pPr>
            <a:r>
              <a:rPr lang="ru-RU" b="1" dirty="0" smtClean="0">
                <a:latin typeface="Verdana" pitchFamily="34" charset="0"/>
                <a:cs typeface="Times New Roman" pitchFamily="18" charset="0"/>
              </a:rPr>
              <a:t>Галина Михайловна Синькова</a:t>
            </a:r>
            <a:endParaRPr lang="ru-RU" b="1" dirty="0">
              <a:latin typeface="Verdana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06323543"/>
              </p:ext>
            </p:extLst>
          </p:nvPr>
        </p:nvGraphicFramePr>
        <p:xfrm>
          <a:off x="107504" y="1340769"/>
          <a:ext cx="892899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2"/>
          <p:cNvSpPr txBox="1">
            <a:spLocks/>
          </p:cNvSpPr>
          <p:nvPr/>
        </p:nvSpPr>
        <p:spPr>
          <a:xfrm>
            <a:off x="0" y="116632"/>
            <a:ext cx="91440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Verdana" pitchFamily="34" charset="0"/>
              </a:defRPr>
            </a:lvl9pPr>
            <a:extLst/>
          </a:lstStyle>
          <a:p>
            <a:pPr algn="ctr"/>
            <a:r>
              <a:rPr lang="ru-RU" sz="2400" dirty="0">
                <a:solidFill>
                  <a:srgbClr val="C00000"/>
                </a:solidFill>
              </a:rPr>
              <a:t>Наличие мер по созданию условий для оказания медицинской помощи в разрезе муниципальных программ (тыс. руб. на 1 чел. населения)</a:t>
            </a:r>
          </a:p>
        </p:txBody>
      </p:sp>
    </p:spTree>
    <p:extLst>
      <p:ext uri="{BB962C8B-B14F-4D97-AF65-F5344CB8AC3E}">
        <p14:creationId xmlns:p14="http://schemas.microsoft.com/office/powerpoint/2010/main" val="243279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270" y="116632"/>
            <a:ext cx="91440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Муниципальные образования, в которых не финансируются </a:t>
            </a:r>
            <a:br>
              <a:rPr lang="ru-RU" sz="2800" dirty="0">
                <a:solidFill>
                  <a:srgbClr val="C00000"/>
                </a:solidFill>
              </a:rPr>
            </a:br>
            <a:r>
              <a:rPr lang="ru-RU" sz="2800" dirty="0">
                <a:solidFill>
                  <a:srgbClr val="C00000"/>
                </a:solidFill>
              </a:rPr>
              <a:t>в 2016 году меры по созданию условий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82851464"/>
              </p:ext>
            </p:extLst>
          </p:nvPr>
        </p:nvGraphicFramePr>
        <p:xfrm>
          <a:off x="457200" y="1481138"/>
          <a:ext cx="8507288" cy="5188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674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18429947"/>
              </p:ext>
            </p:extLst>
          </p:nvPr>
        </p:nvGraphicFramePr>
        <p:xfrm>
          <a:off x="107504" y="-171400"/>
          <a:ext cx="536408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525344"/>
            <a:ext cx="2133600" cy="476250"/>
          </a:xfrm>
        </p:spPr>
        <p:txBody>
          <a:bodyPr/>
          <a:lstStyle/>
          <a:p>
            <a:fld id="{C2FCC3B2-B2DF-41D4-8046-3FE999F32079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6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3098347"/>
              </p:ext>
            </p:extLst>
          </p:nvPr>
        </p:nvGraphicFramePr>
        <p:xfrm>
          <a:off x="28466" y="4725144"/>
          <a:ext cx="9143999" cy="2132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9059772"/>
              </p:ext>
            </p:extLst>
          </p:nvPr>
        </p:nvGraphicFramePr>
        <p:xfrm>
          <a:off x="5451850" y="1052736"/>
          <a:ext cx="3707904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508104" y="548680"/>
            <a:ext cx="3491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</a:rPr>
              <a:t>Структура муниципальных образований по наличию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24058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3568" y="188640"/>
            <a:ext cx="7992888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75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2048"/>
            <a:ext cx="6221288" cy="948680"/>
          </a:xfrm>
        </p:spPr>
        <p:txBody>
          <a:bodyPr>
            <a:normAutofit/>
          </a:bodyPr>
          <a:lstStyle/>
          <a:p>
            <a:r>
              <a:rPr lang="ru-RU" sz="2400" dirty="0"/>
              <a:t>Муниципальные программы привлечения медицинских кадров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70517708"/>
              </p:ext>
            </p:extLst>
          </p:nvPr>
        </p:nvGraphicFramePr>
        <p:xfrm>
          <a:off x="107504" y="1052736"/>
          <a:ext cx="8928994" cy="5378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2167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71479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Муниципальное образование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Наличие муниципальной программы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Предоставление</a:t>
                      </a:r>
                      <a:r>
                        <a:rPr lang="ru-RU" sz="700" baseline="0" dirty="0"/>
                        <a:t> служебного  жилья</a:t>
                      </a:r>
                      <a:endParaRPr lang="ru-RU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Единовременные выплаты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/>
                        <a:t>Предоставление земельных участков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/>
                        <a:t>Компенсация расходов за </a:t>
                      </a:r>
                      <a:r>
                        <a:rPr lang="ru-RU" sz="700" dirty="0" err="1"/>
                        <a:t>найм</a:t>
                      </a:r>
                      <a:r>
                        <a:rPr lang="ru-RU" sz="700" dirty="0"/>
                        <a:t> жилья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/>
                        <a:t>Компенсация затрат на покупку жилья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7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/>
                        <a:t>Оплата за обучение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Субсидии на строительство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Компенсация затрат на отдых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dirty="0">
                          <a:solidFill>
                            <a:schemeClr val="bg1"/>
                          </a:solidFill>
                        </a:rPr>
                        <a:t>Предоставление мест для детей в ДШО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 Иркутск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Ангарский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 Братск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Братский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Куйтунский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Заларинский</a:t>
                      </a:r>
                      <a:r>
                        <a:rPr lang="ru-RU" sz="1200" b="1" baseline="0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Шелеховский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 Зима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Слюдянский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 Саянск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Иркутский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Нижнеудинский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Баяндаевский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68046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г. Черемхово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 Narrow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33CC"/>
                          </a:solidFill>
                          <a:latin typeface="Arial Narrow" pitchFamily="34" charset="0"/>
                        </a:rPr>
                        <a:t>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5709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Аларский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45709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Киренский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245709">
                <a:tc>
                  <a:txBody>
                    <a:bodyPr/>
                    <a:lstStyle/>
                    <a:p>
                      <a:r>
                        <a:rPr lang="ru-RU" sz="1200" b="1" dirty="0" err="1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Нукутский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 р-н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50" b="1" dirty="0">
                        <a:solidFill>
                          <a:srgbClr val="0033CC"/>
                        </a:solidFill>
                        <a:latin typeface="Arial Narrow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63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74722" y="6309320"/>
            <a:ext cx="2133600" cy="476250"/>
          </a:xfrm>
        </p:spPr>
        <p:txBody>
          <a:bodyPr/>
          <a:lstStyle/>
          <a:p>
            <a:fld id="{C2FCC3B2-B2DF-41D4-8046-3FE999F320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107504" y="-29074"/>
            <a:ext cx="5807769" cy="865786"/>
          </a:xfrm>
        </p:spPr>
        <p:txBody>
          <a:bodyPr/>
          <a:lstStyle/>
          <a:p>
            <a:r>
              <a:rPr lang="ru-RU" sz="2600" dirty="0"/>
              <a:t>Домовые хозяйства</a:t>
            </a: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66844395"/>
              </p:ext>
            </p:extLst>
          </p:nvPr>
        </p:nvGraphicFramePr>
        <p:xfrm>
          <a:off x="2105108" y="3717032"/>
          <a:ext cx="4371230" cy="3140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07587076"/>
              </p:ext>
            </p:extLst>
          </p:nvPr>
        </p:nvGraphicFramePr>
        <p:xfrm>
          <a:off x="-4223" y="4005064"/>
          <a:ext cx="3098045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6" name="Прямая соединительная линия 15"/>
          <p:cNvCxnSpPr/>
          <p:nvPr/>
        </p:nvCxnSpPr>
        <p:spPr>
          <a:xfrm>
            <a:off x="2135231" y="4497904"/>
            <a:ext cx="1179469" cy="1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2123728" y="5192487"/>
            <a:ext cx="1190972" cy="710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515149577"/>
              </p:ext>
            </p:extLst>
          </p:nvPr>
        </p:nvGraphicFramePr>
        <p:xfrm>
          <a:off x="5933017" y="3462048"/>
          <a:ext cx="3059264" cy="3389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0" name="Прямая соединительная линия 29"/>
          <p:cNvCxnSpPr/>
          <p:nvPr/>
        </p:nvCxnSpPr>
        <p:spPr>
          <a:xfrm flipV="1">
            <a:off x="4939311" y="4163661"/>
            <a:ext cx="1144857" cy="698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991671" y="6191516"/>
            <a:ext cx="1040135" cy="45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084168" y="4735287"/>
            <a:ext cx="68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92280" y="4862453"/>
            <a:ext cx="6858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100%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8100392" y="5547872"/>
            <a:ext cx="7920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C00000"/>
                </a:solidFill>
              </a:rPr>
              <a:t>98%</a:t>
            </a:r>
          </a:p>
        </p:txBody>
      </p:sp>
      <p:graphicFrame>
        <p:nvGraphicFramePr>
          <p:cNvPr id="2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618720"/>
              </p:ext>
            </p:extLst>
          </p:nvPr>
        </p:nvGraphicFramePr>
        <p:xfrm>
          <a:off x="0" y="692696"/>
          <a:ext cx="9143999" cy="3096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00381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68868593"/>
              </p:ext>
            </p:extLst>
          </p:nvPr>
        </p:nvGraphicFramePr>
        <p:xfrm>
          <a:off x="539552" y="1052736"/>
          <a:ext cx="8229600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1663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+mj-lt"/>
                <a:cs typeface="Times New Roman" pitchFamily="18" charset="0"/>
              </a:rPr>
              <a:t>Здравоохранение - составной элемент структуры социальной сферы</a:t>
            </a:r>
            <a:endParaRPr lang="ru-RU" sz="24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752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660066"/>
                </a:solidFill>
                <a:latin typeface="Times New Roman" pitchFamily="18" charset="0"/>
              </a:rPr>
              <a:t>Федеральный закон от 21.11.2011г. № </a:t>
            </a:r>
            <a:r>
              <a:rPr lang="ru-RU" sz="3200" dirty="0">
                <a:solidFill>
                  <a:srgbClr val="660066"/>
                </a:solidFill>
                <a:latin typeface="Times New Roman" pitchFamily="18" charset="0"/>
              </a:rPr>
              <a:t>323</a:t>
            </a:r>
            <a:r>
              <a:rPr lang="ru-RU" sz="2800" dirty="0">
                <a:solidFill>
                  <a:srgbClr val="660066"/>
                </a:solidFill>
                <a:latin typeface="Times New Roman" pitchFamily="18" charset="0"/>
              </a:rPr>
              <a:t>-ФЗ </a:t>
            </a:r>
            <a:br>
              <a:rPr lang="ru-RU" sz="2800" dirty="0">
                <a:solidFill>
                  <a:srgbClr val="660066"/>
                </a:solidFill>
                <a:latin typeface="Times New Roman" pitchFamily="18" charset="0"/>
              </a:rPr>
            </a:br>
            <a:r>
              <a:rPr lang="ru-RU" sz="2800" i="1" dirty="0">
                <a:solidFill>
                  <a:srgbClr val="660066"/>
                </a:solidFill>
                <a:latin typeface="Times New Roman" pitchFamily="18" charset="0"/>
              </a:rPr>
              <a:t>«Об основах охраны здоровья граждан РФ»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00963349"/>
              </p:ext>
            </p:extLst>
          </p:nvPr>
        </p:nvGraphicFramePr>
        <p:xfrm>
          <a:off x="107504" y="1052736"/>
          <a:ext cx="8856984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081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20219286"/>
              </p:ext>
            </p:extLst>
          </p:nvPr>
        </p:nvGraphicFramePr>
        <p:xfrm>
          <a:off x="0" y="260648"/>
          <a:ext cx="9144000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76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 стрелкой 8"/>
          <p:cNvCxnSpPr/>
          <p:nvPr/>
        </p:nvCxnSpPr>
        <p:spPr>
          <a:xfrm>
            <a:off x="2123728" y="4954963"/>
            <a:ext cx="2016224" cy="664941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5142114" y="4954963"/>
            <a:ext cx="1872208" cy="664941"/>
          </a:xfrm>
          <a:prstGeom prst="straightConnector1">
            <a:avLst/>
          </a:prstGeom>
          <a:ln w="47625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21428101"/>
              </p:ext>
            </p:extLst>
          </p:nvPr>
        </p:nvGraphicFramePr>
        <p:xfrm>
          <a:off x="251520" y="116632"/>
          <a:ext cx="8712968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5636096"/>
            <a:ext cx="8109318" cy="914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 Закона Иркутской области от </a:t>
            </a:r>
            <a:br>
              <a:rPr lang="ru-RU" dirty="0"/>
            </a:br>
            <a:r>
              <a:rPr lang="ru-RU" dirty="0"/>
              <a:t>5 марта 2010 года № 4-0З «Об отдельных вопросах здравоохранения в Иркутской области»</a:t>
            </a:r>
          </a:p>
        </p:txBody>
      </p:sp>
    </p:spTree>
    <p:extLst>
      <p:ext uri="{BB962C8B-B14F-4D97-AF65-F5344CB8AC3E}">
        <p14:creationId xmlns:p14="http://schemas.microsoft.com/office/powerpoint/2010/main" val="209618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Дополнительные условия для оказания медицинской помощи населению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9051727"/>
              </p:ext>
            </p:extLst>
          </p:nvPr>
        </p:nvGraphicFramePr>
        <p:xfrm>
          <a:off x="179512" y="908720"/>
          <a:ext cx="8784976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6792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3583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</a:rPr>
              <a:t>Основные направления взаимодействия органов местного самоуправления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356756920"/>
              </p:ext>
            </p:extLst>
          </p:nvPr>
        </p:nvGraphicFramePr>
        <p:xfrm>
          <a:off x="251520" y="1196752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04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72674"/>
              </p:ext>
            </p:extLst>
          </p:nvPr>
        </p:nvGraphicFramePr>
        <p:xfrm>
          <a:off x="1331913" y="-531813"/>
          <a:ext cx="6408737" cy="79216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Acrobat Document" r:id="rId4" imgW="4541475" imgH="6415848" progId="AcroExch.Document.11">
                  <p:embed/>
                </p:oleObj>
              </mc:Choice>
              <mc:Fallback>
                <p:oleObj name="Acrobat Document" r:id="rId4" imgW="4541475" imgH="641584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913" y="-531813"/>
                        <a:ext cx="6408737" cy="79216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5949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65824894"/>
              </p:ext>
            </p:extLst>
          </p:nvPr>
        </p:nvGraphicFramePr>
        <p:xfrm>
          <a:off x="467544" y="188640"/>
          <a:ext cx="8229600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200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1036</TotalTime>
  <Words>683</Words>
  <Application>Microsoft Office PowerPoint</Application>
  <PresentationFormat>Экран (4:3)</PresentationFormat>
  <Paragraphs>251</Paragraphs>
  <Slides>15</Slides>
  <Notes>15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Воздушный поток</vt:lpstr>
      <vt:lpstr>Acrobat Document</vt:lpstr>
      <vt:lpstr>О выполнении статьи 7 (1) Закона Иркутской области от 5 марта 2010 года №4-ОЗ «Об отдельных вопросах здравоохранения  в Иркутской области»</vt:lpstr>
      <vt:lpstr>Презентация PowerPoint</vt:lpstr>
      <vt:lpstr>Федеральный закон от 21.11.2011г. № 323-ФЗ  «Об основах охраны здоровья граждан РФ»</vt:lpstr>
      <vt:lpstr>Презентация PowerPoint</vt:lpstr>
      <vt:lpstr>Презентация PowerPoint</vt:lpstr>
      <vt:lpstr>Дополнительные условия для оказания медицинской помощи населению</vt:lpstr>
      <vt:lpstr>Основные направления взаимодействия органов местного самоуправления</vt:lpstr>
      <vt:lpstr>Презентация PowerPoint</vt:lpstr>
      <vt:lpstr>Презентация PowerPoint</vt:lpstr>
      <vt:lpstr>Презентация PowerPoint</vt:lpstr>
      <vt:lpstr>Муниципальные образования, в которых не финансируются  в 2016 году меры по созданию условий </vt:lpstr>
      <vt:lpstr>Презентация PowerPoint</vt:lpstr>
      <vt:lpstr>Презентация PowerPoint</vt:lpstr>
      <vt:lpstr>Муниципальные программы привлечения медицинских кадров</vt:lpstr>
      <vt:lpstr>Домовые хозяйства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проверке достоверности и полноты сведений, поступающим на работу на должность руководителя государственного учреждения</dc:title>
  <dc:creator>Татьяна С. Карташева</dc:creator>
  <cp:lastModifiedBy>Галина М. Синькова</cp:lastModifiedBy>
  <cp:revision>101</cp:revision>
  <cp:lastPrinted>2017-02-27T09:44:51Z</cp:lastPrinted>
  <dcterms:created xsi:type="dcterms:W3CDTF">2013-03-27T09:47:18Z</dcterms:created>
  <dcterms:modified xsi:type="dcterms:W3CDTF">2017-02-28T01:02:56Z</dcterms:modified>
</cp:coreProperties>
</file>